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1"/>
  </p:sldMasterIdLst>
  <p:sldIdLst>
    <p:sldId id="317"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5" r:id="rId18"/>
    <p:sldId id="276" r:id="rId19"/>
    <p:sldId id="277" r:id="rId20"/>
    <p:sldId id="278" r:id="rId21"/>
    <p:sldId id="281" r:id="rId22"/>
    <p:sldId id="283" r:id="rId23"/>
    <p:sldId id="284" r:id="rId24"/>
    <p:sldId id="285" r:id="rId25"/>
    <p:sldId id="286" r:id="rId26"/>
    <p:sldId id="287" r:id="rId27"/>
    <p:sldId id="289" r:id="rId28"/>
    <p:sldId id="291" r:id="rId29"/>
    <p:sldId id="293" r:id="rId30"/>
    <p:sldId id="294" r:id="rId31"/>
    <p:sldId id="296" r:id="rId32"/>
    <p:sldId id="297" r:id="rId33"/>
    <p:sldId id="298" r:id="rId34"/>
    <p:sldId id="299" r:id="rId35"/>
    <p:sldId id="300" r:id="rId36"/>
    <p:sldId id="302" r:id="rId37"/>
    <p:sldId id="304" r:id="rId38"/>
    <p:sldId id="305" r:id="rId39"/>
    <p:sldId id="306" r:id="rId40"/>
    <p:sldId id="308" r:id="rId41"/>
    <p:sldId id="309" r:id="rId42"/>
    <p:sldId id="322" r:id="rId43"/>
    <p:sldId id="323" r:id="rId44"/>
    <p:sldId id="324" r:id="rId45"/>
    <p:sldId id="325" r:id="rId46"/>
    <p:sldId id="327" r:id="rId47"/>
    <p:sldId id="318" r:id="rId48"/>
    <p:sldId id="310" r:id="rId49"/>
    <p:sldId id="311" r:id="rId50"/>
    <p:sldId id="312" r:id="rId51"/>
    <p:sldId id="313" r:id="rId52"/>
    <p:sldId id="314" r:id="rId53"/>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86" d="100"/>
          <a:sy n="86" d="100"/>
        </p:scale>
        <p:origin x="2112" y="3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020392"/>
      </p:ext>
    </p:extLst>
  </p:cSld>
  <p:clrMapOvr>
    <a:masterClrMapping/>
  </p:clrMapOvr>
  <p:transition spd="slow" advTm="3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578622173"/>
      </p:ext>
    </p:extLst>
  </p:cSld>
  <p:clrMapOvr>
    <a:masterClrMapping/>
  </p:clrMapOvr>
  <p:transition spd="slow" advTm="3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654853132"/>
      </p:ext>
    </p:extLst>
  </p:cSld>
  <p:clrMapOvr>
    <a:masterClrMapping/>
  </p:clrMapOvr>
  <p:transition spd="slow" advTm="30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4270673467"/>
      </p:ext>
    </p:extLst>
  </p:cSld>
  <p:clrMapOvr>
    <a:masterClrMapping/>
  </p:clrMapOvr>
  <p:transition spd="slow" advTm="3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152329101"/>
      </p:ext>
    </p:extLst>
  </p:cSld>
  <p:clrMapOvr>
    <a:masterClrMapping/>
  </p:clrMapOvr>
  <p:transition spd="slow" advTm="3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6F15528-21DE-4FAA-801E-634DDDAF4B2B}" type="slidenum">
              <a:rPr lang="es-CO" smtClean="0"/>
              <a:t>‹Nº›</a:t>
            </a:fld>
            <a:endParaRPr lang="es-CO"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578933"/>
      </p:ext>
    </p:extLst>
  </p:cSld>
  <p:clrMapOvr>
    <a:masterClrMapping/>
  </p:clrMapOvr>
  <p:transition spd="slow" advTm="3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433660193"/>
      </p:ext>
    </p:extLst>
  </p:cSld>
  <p:clrMapOvr>
    <a:masterClrMapping/>
  </p:clrMapOvr>
  <p:transition spd="slow" advTm="3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Haga clic para modificar los estilos de texto del patrón</a:t>
            </a:r>
          </a:p>
        </p:txBody>
      </p:sp>
      <p:sp>
        <p:nvSpPr>
          <p:cNvPr id="4" name="Content Placeholder 3"/>
          <p:cNvSpPr>
            <a:spLocks noGrp="1"/>
          </p:cNvSpPr>
          <p:nvPr>
            <p:ph sz="half" idx="2"/>
          </p:nvPr>
        </p:nvSpPr>
        <p:spPr>
          <a:xfrm>
            <a:off x="905256" y="2926645"/>
            <a:ext cx="4073652" cy="37249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Haga clic para modificar los estilos de texto del patrón</a:t>
            </a:r>
          </a:p>
        </p:txBody>
      </p:sp>
      <p:sp>
        <p:nvSpPr>
          <p:cNvPr id="6" name="Content Placeholder 5"/>
          <p:cNvSpPr>
            <a:spLocks noGrp="1"/>
          </p:cNvSpPr>
          <p:nvPr>
            <p:ph sz="quarter" idx="4"/>
          </p:nvPr>
        </p:nvSpPr>
        <p:spPr>
          <a:xfrm>
            <a:off x="5129784" y="2926645"/>
            <a:ext cx="4073652" cy="37249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657867562"/>
      </p:ext>
    </p:extLst>
  </p:cSld>
  <p:clrMapOvr>
    <a:masterClrMapping/>
  </p:clrMapOvr>
  <p:transition spd="slow" advTm="3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1402504989"/>
      </p:ext>
    </p:extLst>
  </p:cSld>
  <p:clrMapOvr>
    <a:masterClrMapping/>
  </p:clrMapOvr>
  <p:transition spd="slow" advTm="3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O" dirty="0"/>
          </a:p>
        </p:txBody>
      </p:sp>
      <p:sp>
        <p:nvSpPr>
          <p:cNvPr id="9" name="Slide Number Placeholder 8"/>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182206055"/>
      </p:ext>
    </p:extLst>
  </p:cSld>
  <p:clrMapOvr>
    <a:masterClrMapping/>
  </p:clrMapOvr>
  <p:transition spd="slow" advTm="3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s-ES"/>
              <a:t>Haga clic para modificar los estilos de texto del patrón</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1D8BD707-D9CF-40AE-B4C6-C98DA3205C09}" type="datetimeFigureOut">
              <a:rPr lang="en-US" smtClean="0"/>
              <a:t>9/30/2025</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s-CO"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s-CO" smtClean="0"/>
              <a:t>‹Nº›</a:t>
            </a:fld>
            <a:endParaRPr lang="es-CO" dirty="0"/>
          </a:p>
        </p:txBody>
      </p:sp>
    </p:spTree>
    <p:extLst>
      <p:ext uri="{BB962C8B-B14F-4D97-AF65-F5344CB8AC3E}">
        <p14:creationId xmlns:p14="http://schemas.microsoft.com/office/powerpoint/2010/main" val="2470767437"/>
      </p:ext>
    </p:extLst>
  </p:cSld>
  <p:clrMapOvr>
    <a:masterClrMapping/>
  </p:clrMapOvr>
  <p:transition spd="slow" advTm="3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4" y="0"/>
            <a:ext cx="10058388" cy="5570419"/>
          </a:xfrm>
          <a:blipFill>
            <a:blip r:embed="rId2"/>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9/30/2025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s-CO" smtClean="0"/>
              <a:t>‹Nº›</a:t>
            </a:fld>
            <a:endParaRPr lang="es-CO" dirty="0"/>
          </a:p>
        </p:txBody>
      </p:sp>
    </p:spTree>
    <p:extLst>
      <p:ext uri="{BB962C8B-B14F-4D97-AF65-F5344CB8AC3E}">
        <p14:creationId xmlns:p14="http://schemas.microsoft.com/office/powerpoint/2010/main" val="3005712419"/>
      </p:ext>
    </p:extLst>
  </p:cSld>
  <p:clrMapOvr>
    <a:masterClrMapping/>
  </p:clrMapOvr>
  <p:transition spd="slow" advTm="3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1D8BD707-D9CF-40AE-B4C6-C98DA3205C09}" type="datetimeFigureOut">
              <a:rPr lang="en-US" smtClean="0"/>
              <a:t>9/30/2025</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s-CO"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B6F15528-21DE-4FAA-801E-634DDDAF4B2B}" type="slidenum">
              <a:rPr lang="es-CO" smtClean="0"/>
              <a:t>‹Nº›</a:t>
            </a:fld>
            <a:endParaRPr lang="es-CO"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2350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spd="slow" advTm="30000">
    <p:push dir="u"/>
  </p:transition>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fedeviand.es/" TargetMode="Externa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FAB9A6-B2A6-F2FE-38EB-C13D11EE58F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DD37D9-B9BE-2E19-F335-1D19B1DBFF37}"/>
              </a:ext>
            </a:extLst>
          </p:cNvPr>
          <p:cNvSpPr txBox="1">
            <a:spLocks noGrp="1"/>
          </p:cNvSpPr>
          <p:nvPr>
            <p:ph type="title"/>
          </p:nvPr>
        </p:nvSpPr>
        <p:spPr>
          <a:xfrm>
            <a:off x="1027816" y="2209800"/>
            <a:ext cx="8414666" cy="1104656"/>
          </a:xfrm>
          <a:prstGeom prst="rect">
            <a:avLst/>
          </a:prstGeom>
        </p:spPr>
        <p:txBody>
          <a:bodyPr vert="horz" lIns="0" tIns="13335" rIns="0" bIns="0" rtlCol="0">
            <a:normAutofit fontScale="90000"/>
          </a:bodyPr>
          <a:lstStyle/>
          <a:p>
            <a:pPr marL="39370" algn="ctr">
              <a:spcBef>
                <a:spcPts val="105"/>
              </a:spcBef>
            </a:pPr>
            <a:r>
              <a:rPr lang="es-ES" sz="4800" b="1" noProof="0" dirty="0">
                <a:solidFill>
                  <a:schemeClr val="tx1"/>
                </a:solidFill>
              </a:rPr>
              <a:t>UNIVERSIDAD</a:t>
            </a:r>
            <a:r>
              <a:rPr lang="es-ES" sz="4800" b="1" spc="-35" noProof="0" dirty="0">
                <a:solidFill>
                  <a:schemeClr val="tx1"/>
                </a:solidFill>
              </a:rPr>
              <a:t> </a:t>
            </a:r>
            <a:r>
              <a:rPr lang="es-ES" sz="4800" b="1" noProof="0" dirty="0">
                <a:solidFill>
                  <a:schemeClr val="tx1"/>
                </a:solidFill>
              </a:rPr>
              <a:t>DE</a:t>
            </a:r>
            <a:r>
              <a:rPr lang="es-ES" sz="4800" b="1" spc="-25" noProof="0" dirty="0">
                <a:solidFill>
                  <a:schemeClr val="tx1"/>
                </a:solidFill>
              </a:rPr>
              <a:t> </a:t>
            </a:r>
            <a:r>
              <a:rPr lang="es-ES" sz="4800" b="1" noProof="0" dirty="0">
                <a:solidFill>
                  <a:schemeClr val="tx1"/>
                </a:solidFill>
              </a:rPr>
              <a:t>JAÉN</a:t>
            </a:r>
            <a:r>
              <a:rPr lang="es-ES" sz="4800" b="1" spc="-25" noProof="0" dirty="0">
                <a:solidFill>
                  <a:schemeClr val="tx1"/>
                </a:solidFill>
              </a:rPr>
              <a:t> </a:t>
            </a:r>
            <a:br>
              <a:rPr lang="es-ES" sz="4800" b="1" spc="-25" noProof="0" dirty="0">
                <a:solidFill>
                  <a:schemeClr val="tx1"/>
                </a:solidFill>
              </a:rPr>
            </a:br>
            <a:r>
              <a:rPr lang="es-ES" sz="4800" b="1" noProof="0" dirty="0">
                <a:solidFill>
                  <a:schemeClr val="tx1"/>
                </a:solidFill>
              </a:rPr>
              <a:t>(CÁTEDRA</a:t>
            </a:r>
            <a:r>
              <a:rPr lang="es-ES" sz="4800" b="1" spc="-20" noProof="0" dirty="0">
                <a:solidFill>
                  <a:schemeClr val="tx1"/>
                </a:solidFill>
              </a:rPr>
              <a:t> </a:t>
            </a:r>
            <a:r>
              <a:rPr lang="es-ES" sz="4800" b="1" noProof="0" dirty="0">
                <a:solidFill>
                  <a:schemeClr val="tx1"/>
                </a:solidFill>
              </a:rPr>
              <a:t>DE</a:t>
            </a:r>
            <a:r>
              <a:rPr lang="es-ES" sz="4800" b="1" spc="-40" noProof="0" dirty="0">
                <a:solidFill>
                  <a:schemeClr val="tx1"/>
                </a:solidFill>
              </a:rPr>
              <a:t> </a:t>
            </a:r>
            <a:r>
              <a:rPr lang="es-ES" sz="4800" b="1" noProof="0" dirty="0">
                <a:solidFill>
                  <a:schemeClr val="tx1"/>
                </a:solidFill>
              </a:rPr>
              <a:t>ECONOMÍA</a:t>
            </a:r>
            <a:r>
              <a:rPr lang="es-ES" sz="4800" b="1" spc="-35" noProof="0" dirty="0">
                <a:solidFill>
                  <a:schemeClr val="tx1"/>
                </a:solidFill>
              </a:rPr>
              <a:t> </a:t>
            </a:r>
            <a:r>
              <a:rPr lang="es-ES" sz="4800" b="1" spc="-10" noProof="0" dirty="0">
                <a:solidFill>
                  <a:schemeClr val="tx1"/>
                </a:solidFill>
              </a:rPr>
              <a:t>SOCIAL)</a:t>
            </a:r>
          </a:p>
        </p:txBody>
      </p:sp>
      <p:sp>
        <p:nvSpPr>
          <p:cNvPr id="3" name="object 3">
            <a:extLst>
              <a:ext uri="{FF2B5EF4-FFF2-40B4-BE49-F238E27FC236}">
                <a16:creationId xmlns:a16="http://schemas.microsoft.com/office/drawing/2014/main" id="{CBA7063A-0608-2E98-678F-687BCF5A16F7}"/>
              </a:ext>
            </a:extLst>
          </p:cNvPr>
          <p:cNvSpPr txBox="1">
            <a:spLocks noGrp="1"/>
          </p:cNvSpPr>
          <p:nvPr>
            <p:ph idx="1"/>
          </p:nvPr>
        </p:nvSpPr>
        <p:spPr>
          <a:xfrm>
            <a:off x="914400" y="3505200"/>
            <a:ext cx="8305800" cy="2701074"/>
          </a:xfrm>
          <a:prstGeom prst="rect">
            <a:avLst/>
          </a:prstGeom>
        </p:spPr>
        <p:txBody>
          <a:bodyPr vert="horz" lIns="0" tIns="7620" rIns="0" bIns="0" rtlCol="0">
            <a:normAutofit/>
          </a:bodyPr>
          <a:lstStyle/>
          <a:p>
            <a:pPr marL="366395" marR="362585" indent="0" algn="just">
              <a:spcBef>
                <a:spcPts val="60"/>
              </a:spcBef>
              <a:buNone/>
              <a:tabLst>
                <a:tab pos="2575560" algn="l"/>
              </a:tabLst>
            </a:pPr>
            <a:r>
              <a:rPr lang="es-ES" sz="2400" b="1" noProof="0" dirty="0">
                <a:solidFill>
                  <a:schemeClr val="tx1"/>
                </a:solidFill>
              </a:rPr>
              <a:t>CURSO COHOUSING</a:t>
            </a:r>
            <a:r>
              <a:rPr lang="es-ES" sz="2400" b="1" spc="-105" noProof="0" dirty="0">
                <a:solidFill>
                  <a:schemeClr val="tx1"/>
                </a:solidFill>
              </a:rPr>
              <a:t> </a:t>
            </a:r>
            <a:r>
              <a:rPr lang="es-ES" sz="2400" b="1" noProof="0" dirty="0">
                <a:solidFill>
                  <a:schemeClr val="tx1"/>
                </a:solidFill>
              </a:rPr>
              <a:t>Y</a:t>
            </a:r>
            <a:r>
              <a:rPr lang="es-ES" sz="2400" b="1" spc="-95" noProof="0" dirty="0">
                <a:solidFill>
                  <a:schemeClr val="tx1"/>
                </a:solidFill>
              </a:rPr>
              <a:t> </a:t>
            </a:r>
            <a:r>
              <a:rPr lang="es-ES" sz="2400" b="1" noProof="0" dirty="0">
                <a:solidFill>
                  <a:schemeClr val="tx1"/>
                </a:solidFill>
              </a:rPr>
              <a:t>COLIVING:</a:t>
            </a:r>
            <a:r>
              <a:rPr lang="es-ES" sz="2400" b="1" spc="-90" noProof="0" dirty="0">
                <a:solidFill>
                  <a:schemeClr val="tx1"/>
                </a:solidFill>
              </a:rPr>
              <a:t> </a:t>
            </a:r>
            <a:endParaRPr lang="es-ES" sz="2400" b="1" noProof="0" dirty="0">
              <a:solidFill>
                <a:schemeClr val="tx1"/>
              </a:solidFill>
            </a:endParaRPr>
          </a:p>
          <a:p>
            <a:pPr marL="366395" marR="362585" indent="0" algn="just">
              <a:spcBef>
                <a:spcPts val="60"/>
              </a:spcBef>
              <a:buNone/>
              <a:tabLst>
                <a:tab pos="2575560" algn="l"/>
              </a:tabLst>
            </a:pPr>
            <a:r>
              <a:rPr lang="es-ES" sz="2000" b="1" noProof="0" dirty="0">
                <a:solidFill>
                  <a:schemeClr val="tx1"/>
                </a:solidFill>
              </a:rPr>
              <a:t>HERRAMIENTAS</a:t>
            </a:r>
            <a:r>
              <a:rPr lang="es-ES" sz="2000" b="1" spc="-105" noProof="0" dirty="0">
                <a:solidFill>
                  <a:schemeClr val="tx1"/>
                </a:solidFill>
              </a:rPr>
              <a:t> </a:t>
            </a:r>
            <a:r>
              <a:rPr lang="es-ES" sz="2000" b="1" spc="-25" noProof="0" dirty="0">
                <a:solidFill>
                  <a:schemeClr val="tx1"/>
                </a:solidFill>
              </a:rPr>
              <a:t>DE </a:t>
            </a:r>
            <a:r>
              <a:rPr lang="es-ES" sz="2000" b="1" spc="-10" noProof="0" dirty="0">
                <a:solidFill>
                  <a:schemeClr val="tx1"/>
                </a:solidFill>
              </a:rPr>
              <a:t>ECONOMÍA </a:t>
            </a:r>
            <a:r>
              <a:rPr lang="es-ES" sz="2000" b="1" noProof="0" dirty="0">
                <a:solidFill>
                  <a:schemeClr val="tx1"/>
                </a:solidFill>
              </a:rPr>
              <a:t>SOCIAL</a:t>
            </a:r>
            <a:r>
              <a:rPr lang="es-ES" sz="2000" b="1" spc="-55" noProof="0" dirty="0">
                <a:solidFill>
                  <a:schemeClr val="tx1"/>
                </a:solidFill>
              </a:rPr>
              <a:t> </a:t>
            </a:r>
            <a:r>
              <a:rPr lang="es-ES" sz="2000" b="1" noProof="0" dirty="0">
                <a:solidFill>
                  <a:schemeClr val="tx1"/>
                </a:solidFill>
              </a:rPr>
              <a:t>PARA</a:t>
            </a:r>
            <a:r>
              <a:rPr lang="es-ES" sz="2000" b="1" spc="-50" noProof="0" dirty="0">
                <a:solidFill>
                  <a:schemeClr val="tx1"/>
                </a:solidFill>
              </a:rPr>
              <a:t> </a:t>
            </a:r>
            <a:r>
              <a:rPr lang="es-ES" sz="2000" b="1" noProof="0" dirty="0">
                <a:solidFill>
                  <a:schemeClr val="tx1"/>
                </a:solidFill>
              </a:rPr>
              <a:t>SOLUCIONAR</a:t>
            </a:r>
            <a:r>
              <a:rPr lang="es-ES" sz="2000" b="1" spc="-45" noProof="0" dirty="0">
                <a:solidFill>
                  <a:schemeClr val="tx1"/>
                </a:solidFill>
              </a:rPr>
              <a:t> </a:t>
            </a:r>
            <a:r>
              <a:rPr lang="es-ES" sz="2000" b="1" spc="-25" noProof="0" dirty="0">
                <a:solidFill>
                  <a:schemeClr val="tx1"/>
                </a:solidFill>
              </a:rPr>
              <a:t>EL </a:t>
            </a:r>
            <a:r>
              <a:rPr lang="es-ES" sz="2000" b="1" noProof="0" dirty="0">
                <a:solidFill>
                  <a:schemeClr val="tx1"/>
                </a:solidFill>
              </a:rPr>
              <a:t>PROBLEMA</a:t>
            </a:r>
            <a:r>
              <a:rPr lang="es-ES" sz="2000" b="1" spc="-35" noProof="0" dirty="0">
                <a:solidFill>
                  <a:schemeClr val="tx1"/>
                </a:solidFill>
              </a:rPr>
              <a:t> </a:t>
            </a:r>
            <a:r>
              <a:rPr lang="es-ES" sz="2000" b="1" noProof="0" dirty="0">
                <a:solidFill>
                  <a:schemeClr val="tx1"/>
                </a:solidFill>
              </a:rPr>
              <a:t>DE</a:t>
            </a:r>
            <a:r>
              <a:rPr lang="es-ES" sz="2000" b="1" spc="-25" noProof="0" dirty="0">
                <a:solidFill>
                  <a:schemeClr val="tx1"/>
                </a:solidFill>
              </a:rPr>
              <a:t> </a:t>
            </a:r>
            <a:r>
              <a:rPr lang="es-ES" sz="2000" b="1" noProof="0" dirty="0">
                <a:solidFill>
                  <a:schemeClr val="tx1"/>
                </a:solidFill>
              </a:rPr>
              <a:t>LA</a:t>
            </a:r>
            <a:r>
              <a:rPr lang="es-ES" sz="2000" b="1" spc="-35" noProof="0" dirty="0">
                <a:solidFill>
                  <a:schemeClr val="tx1"/>
                </a:solidFill>
              </a:rPr>
              <a:t> </a:t>
            </a:r>
            <a:r>
              <a:rPr lang="es-ES" sz="2000" b="1" noProof="0" dirty="0">
                <a:solidFill>
                  <a:schemeClr val="tx1"/>
                </a:solidFill>
              </a:rPr>
              <a:t>VIVIENDA</a:t>
            </a:r>
            <a:r>
              <a:rPr lang="es-ES" sz="2000" b="1" spc="-35" noProof="0" dirty="0">
                <a:solidFill>
                  <a:schemeClr val="tx1"/>
                </a:solidFill>
              </a:rPr>
              <a:t> </a:t>
            </a:r>
            <a:r>
              <a:rPr lang="es-ES" sz="2000" b="1" noProof="0" dirty="0">
                <a:solidFill>
                  <a:schemeClr val="tx1"/>
                </a:solidFill>
              </a:rPr>
              <a:t>Y</a:t>
            </a:r>
            <a:r>
              <a:rPr lang="es-ES" sz="2000" b="1" spc="-20" noProof="0" dirty="0">
                <a:solidFill>
                  <a:schemeClr val="tx1"/>
                </a:solidFill>
              </a:rPr>
              <a:t> </a:t>
            </a:r>
            <a:r>
              <a:rPr lang="es-ES" sz="2000" b="1" noProof="0" dirty="0">
                <a:solidFill>
                  <a:schemeClr val="tx1"/>
                </a:solidFill>
              </a:rPr>
              <a:t>LOS</a:t>
            </a:r>
            <a:r>
              <a:rPr lang="es-ES" sz="2000" b="1" spc="-35" noProof="0" dirty="0">
                <a:solidFill>
                  <a:schemeClr val="tx1"/>
                </a:solidFill>
              </a:rPr>
              <a:t> </a:t>
            </a:r>
            <a:r>
              <a:rPr lang="es-ES" sz="2000" b="1" spc="-10" noProof="0" dirty="0">
                <a:solidFill>
                  <a:schemeClr val="tx1"/>
                </a:solidFill>
              </a:rPr>
              <a:t>SERVICIOS BÁSICOS</a:t>
            </a:r>
          </a:p>
          <a:p>
            <a:pPr marL="0" indent="0" algn="just">
              <a:lnSpc>
                <a:spcPct val="100000"/>
              </a:lnSpc>
              <a:buNone/>
            </a:pPr>
            <a:r>
              <a:rPr lang="es-ES" sz="1800" b="0" i="0" u="none" strike="noStrike" baseline="0" noProof="0" dirty="0">
                <a:solidFill>
                  <a:srgbClr val="000000"/>
                </a:solidFill>
                <a:latin typeface="Verdana" panose="020B0604030504040204" pitchFamily="34" charset="0"/>
              </a:rPr>
              <a:t>  </a:t>
            </a:r>
            <a:r>
              <a:rPr lang="es-ES" sz="1800" b="1" i="1" u="none" strike="noStrike" baseline="0" noProof="0" dirty="0">
                <a:solidFill>
                  <a:srgbClr val="000000"/>
                </a:solidFill>
                <a:latin typeface="Verdana" panose="020B0604030504040204" pitchFamily="34" charset="0"/>
              </a:rPr>
              <a:t>Federación de cooperativas de viviendas ¿Qué es FEDEVIAND? ¿Qué servicios ofrece para la creación de cooperativas de viviendas? y ¿Qué ventajas tiene las cooperativas de viviendas?</a:t>
            </a:r>
            <a:r>
              <a:rPr lang="es-ES" sz="1800" i="1" u="none" strike="noStrike" baseline="0" noProof="0" dirty="0">
                <a:solidFill>
                  <a:srgbClr val="000000"/>
                </a:solidFill>
                <a:latin typeface="Verdana" panose="020B0604030504040204" pitchFamily="34" charset="0"/>
              </a:rPr>
              <a:t> </a:t>
            </a:r>
            <a:r>
              <a:rPr lang="es-ES" sz="1800" b="0" i="0" u="none" strike="noStrike" baseline="0" noProof="0" dirty="0">
                <a:solidFill>
                  <a:srgbClr val="000000"/>
                </a:solidFill>
                <a:latin typeface="Verdana" panose="020B0604030504040204" pitchFamily="34" charset="0"/>
              </a:rPr>
              <a:t>	</a:t>
            </a:r>
          </a:p>
        </p:txBody>
      </p:sp>
      <p:pic>
        <p:nvPicPr>
          <p:cNvPr id="1032" name="Picture 8">
            <a:extLst>
              <a:ext uri="{FF2B5EF4-FFF2-40B4-BE49-F238E27FC236}">
                <a16:creationId xmlns:a16="http://schemas.microsoft.com/office/drawing/2014/main" id="{8E475F83-EF7A-19AA-D73B-99312A6C4A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2377" y="304800"/>
            <a:ext cx="365364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72833ECD-AF55-3ED2-0156-FF8CDBCAE9EB}"/>
              </a:ext>
            </a:extLst>
          </p:cNvPr>
          <p:cNvPicPr>
            <a:picLocks noChangeAspect="1"/>
          </p:cNvPicPr>
          <p:nvPr/>
        </p:nvPicPr>
        <p:blipFill>
          <a:blip r:embed="rId3"/>
          <a:stretch>
            <a:fillRect/>
          </a:stretch>
        </p:blipFill>
        <p:spPr>
          <a:xfrm>
            <a:off x="7391400" y="6397018"/>
            <a:ext cx="2051082" cy="682625"/>
          </a:xfrm>
          <a:prstGeom prst="rect">
            <a:avLst/>
          </a:prstGeom>
        </p:spPr>
      </p:pic>
    </p:spTree>
    <p:extLst>
      <p:ext uri="{BB962C8B-B14F-4D97-AF65-F5344CB8AC3E}">
        <p14:creationId xmlns:p14="http://schemas.microsoft.com/office/powerpoint/2010/main" val="2966845300"/>
      </p:ext>
    </p:extLst>
  </p:cSld>
  <p:clrMapOvr>
    <a:masterClrMapping/>
  </p:clrMapOvr>
  <p:transition spd="slow" advTm="1000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521788"/>
            <a:ext cx="8305800" cy="566822"/>
          </a:xfrm>
          <a:prstGeom prst="rect">
            <a:avLst/>
          </a:prstGeom>
        </p:spPr>
        <p:txBody>
          <a:bodyPr vert="horz" wrap="square" lIns="0" tIns="12700" rIns="0" bIns="0" rtlCol="0">
            <a:spAutoFit/>
          </a:bodyPr>
          <a:lstStyle/>
          <a:p>
            <a:pPr>
              <a:lnSpc>
                <a:spcPct val="100000"/>
              </a:lnSpc>
              <a:spcBef>
                <a:spcPts val="1425"/>
              </a:spcBef>
            </a:pPr>
            <a:endParaRPr lang="es-ES" sz="1800" noProof="0" dirty="0">
              <a:latin typeface="Verdana"/>
              <a:cs typeface="Verdana"/>
            </a:endParaRPr>
          </a:p>
          <a:p>
            <a:pPr marL="12700">
              <a:lnSpc>
                <a:spcPct val="100000"/>
              </a:lnSpc>
            </a:pPr>
            <a:endParaRPr lang="es-ES" sz="1800" noProof="0" dirty="0">
              <a:latin typeface="Verdana"/>
              <a:cs typeface="Verdana"/>
            </a:endParaRPr>
          </a:p>
        </p:txBody>
      </p:sp>
      <p:pic>
        <p:nvPicPr>
          <p:cNvPr id="3" name="Imagen 2">
            <a:extLst>
              <a:ext uri="{FF2B5EF4-FFF2-40B4-BE49-F238E27FC236}">
                <a16:creationId xmlns:a16="http://schemas.microsoft.com/office/drawing/2014/main" id="{A7F82724-ADCB-E7D6-56F3-573CFD98EAE5}"/>
              </a:ext>
            </a:extLst>
          </p:cNvPr>
          <p:cNvPicPr>
            <a:picLocks noChangeAspect="1"/>
          </p:cNvPicPr>
          <p:nvPr/>
        </p:nvPicPr>
        <p:blipFill>
          <a:blip r:embed="rId2"/>
          <a:stretch>
            <a:fillRect/>
          </a:stretch>
        </p:blipFill>
        <p:spPr>
          <a:xfrm>
            <a:off x="3123882" y="641280"/>
            <a:ext cx="3810000" cy="1268015"/>
          </a:xfrm>
          <a:prstGeom prst="rect">
            <a:avLst/>
          </a:prstGeom>
        </p:spPr>
      </p:pic>
      <p:pic>
        <p:nvPicPr>
          <p:cNvPr id="4" name="Picture 2">
            <a:extLst>
              <a:ext uri="{FF2B5EF4-FFF2-40B4-BE49-F238E27FC236}">
                <a16:creationId xmlns:a16="http://schemas.microsoft.com/office/drawing/2014/main" id="{9DDBC7E5-D9D2-1988-9B2E-5A8E563891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96A31661-4DDE-D2B1-DFEA-14B89748DB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C3B4100-F56D-C1E0-B855-255B9057AFCE}"/>
              </a:ext>
            </a:extLst>
          </p:cNvPr>
          <p:cNvSpPr txBox="1"/>
          <p:nvPr/>
        </p:nvSpPr>
        <p:spPr>
          <a:xfrm>
            <a:off x="914400" y="2000348"/>
            <a:ext cx="8305800" cy="5180008"/>
          </a:xfrm>
          <a:prstGeom prst="rect">
            <a:avLst/>
          </a:prstGeom>
          <a:noFill/>
        </p:spPr>
        <p:txBody>
          <a:bodyPr wrap="square">
            <a:spAutoFit/>
          </a:bodyPr>
          <a:lstStyle/>
          <a:p>
            <a:pPr marL="12700" marR="5715" algn="just">
              <a:lnSpc>
                <a:spcPct val="200000"/>
              </a:lnSpc>
              <a:spcBef>
                <a:spcPts val="1385"/>
              </a:spcBef>
            </a:pPr>
            <a:r>
              <a:rPr lang="es-ES" sz="1800" b="1" noProof="0" dirty="0">
                <a:latin typeface="Verdana"/>
                <a:cs typeface="Verdana"/>
              </a:rPr>
              <a:t>FEDEVIAND</a:t>
            </a:r>
            <a:r>
              <a:rPr lang="es-ES" sz="1800" b="1" spc="50" noProof="0" dirty="0">
                <a:latin typeface="Verdana"/>
                <a:cs typeface="Verdana"/>
              </a:rPr>
              <a:t> </a:t>
            </a:r>
            <a:r>
              <a:rPr lang="es-ES" sz="1800" noProof="0" dirty="0">
                <a:latin typeface="Verdana"/>
                <a:cs typeface="Verdana"/>
              </a:rPr>
              <a:t>cuida</a:t>
            </a:r>
            <a:r>
              <a:rPr lang="es-ES" sz="1800" spc="70" noProof="0" dirty="0">
                <a:latin typeface="Verdana"/>
                <a:cs typeface="Verdana"/>
              </a:rPr>
              <a:t> </a:t>
            </a:r>
            <a:r>
              <a:rPr lang="es-ES" sz="1800" noProof="0" dirty="0">
                <a:latin typeface="Verdana"/>
                <a:cs typeface="Verdana"/>
              </a:rPr>
              <a:t>las</a:t>
            </a:r>
            <a:r>
              <a:rPr lang="es-ES" sz="1800" spc="60" noProof="0" dirty="0">
                <a:latin typeface="Verdana"/>
                <a:cs typeface="Verdana"/>
              </a:rPr>
              <a:t> </a:t>
            </a:r>
            <a:r>
              <a:rPr lang="es-ES" sz="1800" noProof="0" dirty="0">
                <a:latin typeface="Verdana"/>
                <a:cs typeface="Verdana"/>
              </a:rPr>
              <a:t>relaciones</a:t>
            </a:r>
            <a:r>
              <a:rPr lang="es-ES" sz="1800" spc="65"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las</a:t>
            </a:r>
            <a:r>
              <a:rPr lang="es-ES" sz="1800" spc="65" noProof="0" dirty="0">
                <a:latin typeface="Verdana"/>
                <a:cs typeface="Verdana"/>
              </a:rPr>
              <a:t> </a:t>
            </a:r>
            <a:r>
              <a:rPr lang="es-ES" sz="1800" noProof="0" dirty="0">
                <a:latin typeface="Verdana"/>
                <a:cs typeface="Verdana"/>
              </a:rPr>
              <a:t>cooperativas</a:t>
            </a:r>
            <a:r>
              <a:rPr lang="es-ES" sz="1800" spc="60" noProof="0" dirty="0">
                <a:latin typeface="Verdana"/>
                <a:cs typeface="Verdana"/>
              </a:rPr>
              <a:t> </a:t>
            </a:r>
            <a:r>
              <a:rPr lang="es-ES" sz="1800" noProof="0" dirty="0">
                <a:latin typeface="Verdana"/>
                <a:cs typeface="Verdana"/>
              </a:rPr>
              <a:t>con</a:t>
            </a:r>
            <a:r>
              <a:rPr lang="es-ES" sz="1800" spc="70" noProof="0" dirty="0">
                <a:latin typeface="Verdana"/>
                <a:cs typeface="Verdana"/>
              </a:rPr>
              <a:t> </a:t>
            </a:r>
            <a:r>
              <a:rPr lang="es-ES" sz="1800" noProof="0" dirty="0">
                <a:latin typeface="Verdana"/>
                <a:cs typeface="Verdana"/>
              </a:rPr>
              <a:t>las</a:t>
            </a:r>
            <a:r>
              <a:rPr lang="es-ES" sz="1800" spc="60" noProof="0" dirty="0">
                <a:latin typeface="Verdana"/>
                <a:cs typeface="Verdana"/>
              </a:rPr>
              <a:t> </a:t>
            </a:r>
            <a:r>
              <a:rPr lang="es-ES" sz="1800" spc="-10" noProof="0" dirty="0">
                <a:latin typeface="Verdana"/>
                <a:cs typeface="Verdana"/>
              </a:rPr>
              <a:t>gestoras, </a:t>
            </a:r>
            <a:r>
              <a:rPr lang="es-ES" sz="1800" noProof="0" dirty="0">
                <a:latin typeface="Verdana"/>
                <a:cs typeface="Verdana"/>
              </a:rPr>
              <a:t>homologando</a:t>
            </a:r>
            <a:r>
              <a:rPr lang="es-ES" sz="1800" spc="20" noProof="0" dirty="0">
                <a:latin typeface="Verdana"/>
                <a:cs typeface="Verdana"/>
              </a:rPr>
              <a:t> </a:t>
            </a:r>
            <a:r>
              <a:rPr lang="es-ES" sz="1800" noProof="0" dirty="0">
                <a:latin typeface="Verdana"/>
                <a:cs typeface="Verdana"/>
              </a:rPr>
              <a:t>a</a:t>
            </a:r>
            <a:r>
              <a:rPr lang="es-ES" sz="1800" spc="5" noProof="0" dirty="0">
                <a:latin typeface="Verdana"/>
                <a:cs typeface="Verdana"/>
              </a:rPr>
              <a:t> </a:t>
            </a:r>
            <a:r>
              <a:rPr lang="es-ES" sz="1800" noProof="0" dirty="0">
                <a:latin typeface="Verdana"/>
                <a:cs typeface="Verdana"/>
              </a:rPr>
              <a:t>estas</a:t>
            </a:r>
            <a:r>
              <a:rPr lang="es-ES" sz="1800" spc="5" noProof="0" dirty="0">
                <a:latin typeface="Verdana"/>
                <a:cs typeface="Verdana"/>
              </a:rPr>
              <a:t> </a:t>
            </a:r>
            <a:r>
              <a:rPr lang="es-ES" sz="1800" noProof="0" dirty="0">
                <a:latin typeface="Verdana"/>
                <a:cs typeface="Verdana"/>
              </a:rPr>
              <a:t>gestoras</a:t>
            </a:r>
            <a:r>
              <a:rPr lang="es-ES" sz="1800" spc="10" noProof="0" dirty="0">
                <a:latin typeface="Verdana"/>
                <a:cs typeface="Verdana"/>
              </a:rPr>
              <a:t> </a:t>
            </a:r>
            <a:r>
              <a:rPr lang="es-ES" sz="1800" noProof="0" dirty="0">
                <a:latin typeface="Verdana"/>
                <a:cs typeface="Verdana"/>
              </a:rPr>
              <a:t>para</a:t>
            </a:r>
            <a:r>
              <a:rPr lang="es-ES" sz="1800" spc="5" noProof="0" dirty="0">
                <a:latin typeface="Verdana"/>
                <a:cs typeface="Verdana"/>
              </a:rPr>
              <a:t> </a:t>
            </a:r>
            <a:r>
              <a:rPr lang="es-ES" sz="1800" noProof="0" dirty="0">
                <a:latin typeface="Verdana"/>
                <a:cs typeface="Verdana"/>
              </a:rPr>
              <a:t>que</a:t>
            </a:r>
            <a:r>
              <a:rPr lang="es-ES" sz="1800" spc="10" noProof="0" dirty="0">
                <a:latin typeface="Verdana"/>
                <a:cs typeface="Verdana"/>
              </a:rPr>
              <a:t> </a:t>
            </a:r>
            <a:r>
              <a:rPr lang="es-ES" sz="1800" noProof="0" dirty="0">
                <a:latin typeface="Verdana"/>
                <a:cs typeface="Verdana"/>
              </a:rPr>
              <a:t>realicen</a:t>
            </a:r>
            <a:r>
              <a:rPr lang="es-ES" sz="1800" spc="10" noProof="0" dirty="0">
                <a:latin typeface="Verdana"/>
                <a:cs typeface="Verdana"/>
              </a:rPr>
              <a:t> </a:t>
            </a:r>
            <a:r>
              <a:rPr lang="es-ES" sz="1800" noProof="0" dirty="0">
                <a:latin typeface="Verdana"/>
                <a:cs typeface="Verdana"/>
              </a:rPr>
              <a:t>deontológicamente </a:t>
            </a:r>
            <a:r>
              <a:rPr lang="es-ES" sz="1800" spc="-25" noProof="0" dirty="0">
                <a:latin typeface="Verdana"/>
                <a:cs typeface="Verdana"/>
              </a:rPr>
              <a:t>su </a:t>
            </a:r>
            <a:r>
              <a:rPr lang="es-ES" sz="1800" noProof="0" dirty="0">
                <a:latin typeface="Verdana"/>
                <a:cs typeface="Verdana"/>
              </a:rPr>
              <a:t>trabajo</a:t>
            </a:r>
            <a:r>
              <a:rPr lang="es-ES" sz="1800" spc="-65" noProof="0" dirty="0">
                <a:latin typeface="Verdana"/>
                <a:cs typeface="Verdana"/>
              </a:rPr>
              <a:t>  </a:t>
            </a:r>
            <a:r>
              <a:rPr lang="es-ES" sz="1800" noProof="0" dirty="0">
                <a:latin typeface="Verdana"/>
                <a:cs typeface="Verdana"/>
              </a:rPr>
              <a:t>profesional.</a:t>
            </a:r>
            <a:r>
              <a:rPr lang="es-ES" sz="1800" spc="-65" noProof="0" dirty="0">
                <a:latin typeface="Verdana"/>
                <a:cs typeface="Verdana"/>
              </a:rPr>
              <a:t>  </a:t>
            </a:r>
            <a:r>
              <a:rPr lang="es-ES" sz="1800" noProof="0" dirty="0">
                <a:latin typeface="Verdana"/>
                <a:cs typeface="Verdana"/>
              </a:rPr>
              <a:t>También,</a:t>
            </a:r>
            <a:r>
              <a:rPr lang="es-ES" sz="1800" spc="-60" noProof="0" dirty="0">
                <a:latin typeface="Verdana"/>
                <a:cs typeface="Verdana"/>
              </a:rPr>
              <a:t>  </a:t>
            </a:r>
            <a:r>
              <a:rPr lang="es-ES" sz="1800" noProof="0" dirty="0">
                <a:latin typeface="Verdana"/>
                <a:cs typeface="Verdana"/>
              </a:rPr>
              <a:t>mediando</a:t>
            </a:r>
            <a:r>
              <a:rPr lang="es-ES" sz="1800" spc="-65" noProof="0" dirty="0">
                <a:latin typeface="Verdana"/>
                <a:cs typeface="Verdana"/>
              </a:rPr>
              <a:t>  </a:t>
            </a:r>
            <a:r>
              <a:rPr lang="es-ES" sz="1800" noProof="0" dirty="0">
                <a:latin typeface="Verdana"/>
                <a:cs typeface="Verdana"/>
              </a:rPr>
              <a:t>si</a:t>
            </a:r>
            <a:r>
              <a:rPr lang="es-ES" sz="1800" spc="-65" noProof="0" dirty="0">
                <a:latin typeface="Verdana"/>
                <a:cs typeface="Verdana"/>
              </a:rPr>
              <a:t>  </a:t>
            </a:r>
            <a:r>
              <a:rPr lang="es-ES" sz="1800" noProof="0" dirty="0">
                <a:latin typeface="Verdana"/>
                <a:cs typeface="Verdana"/>
              </a:rPr>
              <a:t>se</a:t>
            </a:r>
            <a:r>
              <a:rPr lang="es-ES" sz="1800" spc="-70" noProof="0" dirty="0">
                <a:latin typeface="Verdana"/>
                <a:cs typeface="Verdana"/>
              </a:rPr>
              <a:t>  </a:t>
            </a:r>
            <a:r>
              <a:rPr lang="es-ES" sz="1800" noProof="0" dirty="0">
                <a:latin typeface="Verdana"/>
                <a:cs typeface="Verdana"/>
              </a:rPr>
              <a:t>requiriera</a:t>
            </a:r>
            <a:r>
              <a:rPr lang="es-ES" sz="1800" spc="-65" noProof="0" dirty="0">
                <a:latin typeface="Verdana"/>
                <a:cs typeface="Verdana"/>
              </a:rPr>
              <a:t>  </a:t>
            </a:r>
            <a:r>
              <a:rPr lang="es-ES" sz="1800" noProof="0" dirty="0">
                <a:latin typeface="Verdana"/>
                <a:cs typeface="Verdana"/>
              </a:rPr>
              <a:t>por</a:t>
            </a:r>
            <a:r>
              <a:rPr lang="es-ES" sz="1800" spc="-55" noProof="0" dirty="0">
                <a:latin typeface="Verdana"/>
                <a:cs typeface="Verdana"/>
              </a:rPr>
              <a:t>  </a:t>
            </a:r>
            <a:r>
              <a:rPr lang="es-ES" sz="1800" spc="-10" noProof="0" dirty="0">
                <a:latin typeface="Verdana"/>
                <a:cs typeface="Verdana"/>
              </a:rPr>
              <a:t>ambas partes.</a:t>
            </a:r>
          </a:p>
          <a:p>
            <a:pPr marL="12700" algn="just">
              <a:lnSpc>
                <a:spcPct val="200000"/>
              </a:lnSpc>
              <a:spcBef>
                <a:spcPts val="100"/>
              </a:spcBef>
            </a:pPr>
            <a:r>
              <a:rPr lang="es-ES" sz="1800" b="1" noProof="0" dirty="0">
                <a:latin typeface="Verdana"/>
                <a:cs typeface="Verdana"/>
              </a:rPr>
              <a:t>FEDEVIAND</a:t>
            </a:r>
            <a:r>
              <a:rPr lang="es-ES" sz="1800" b="1" spc="80" noProof="0" dirty="0">
                <a:latin typeface="Verdana"/>
                <a:cs typeface="Verdana"/>
              </a:rPr>
              <a:t>  </a:t>
            </a:r>
            <a:r>
              <a:rPr lang="es-ES" sz="1800" noProof="0" dirty="0">
                <a:latin typeface="Verdana"/>
                <a:cs typeface="Verdana"/>
              </a:rPr>
              <a:t>a</a:t>
            </a:r>
            <a:r>
              <a:rPr lang="es-ES" sz="1800" spc="90" noProof="0" dirty="0">
                <a:latin typeface="Verdana"/>
                <a:cs typeface="Verdana"/>
              </a:rPr>
              <a:t>  </a:t>
            </a:r>
            <a:r>
              <a:rPr lang="es-ES" sz="1800" noProof="0" dirty="0">
                <a:latin typeface="Verdana"/>
                <a:cs typeface="Verdana"/>
              </a:rPr>
              <a:t>través</a:t>
            </a:r>
            <a:r>
              <a:rPr lang="es-ES" sz="1800" spc="95" noProof="0" dirty="0">
                <a:latin typeface="Verdana"/>
                <a:cs typeface="Verdana"/>
              </a:rPr>
              <a:t>  </a:t>
            </a:r>
            <a:r>
              <a:rPr lang="es-ES" sz="1800" noProof="0" dirty="0">
                <a:latin typeface="Verdana"/>
                <a:cs typeface="Verdana"/>
              </a:rPr>
              <a:t>de</a:t>
            </a:r>
            <a:r>
              <a:rPr lang="es-ES" sz="1800" spc="85" noProof="0" dirty="0">
                <a:latin typeface="Verdana"/>
                <a:cs typeface="Verdana"/>
              </a:rPr>
              <a:t>  </a:t>
            </a:r>
            <a:r>
              <a:rPr lang="es-ES" sz="1800" noProof="0" dirty="0">
                <a:latin typeface="Verdana"/>
                <a:cs typeface="Verdana"/>
              </a:rPr>
              <a:t>los</a:t>
            </a:r>
            <a:r>
              <a:rPr lang="es-ES" sz="1800" spc="85" noProof="0" dirty="0">
                <a:latin typeface="Verdana"/>
                <a:cs typeface="Verdana"/>
              </a:rPr>
              <a:t>  </a:t>
            </a:r>
            <a:r>
              <a:rPr lang="es-ES" sz="1800" noProof="0" dirty="0">
                <a:latin typeface="Verdana"/>
                <a:cs typeface="Verdana"/>
              </a:rPr>
              <a:t>convenios</a:t>
            </a:r>
            <a:r>
              <a:rPr lang="es-ES" sz="1800" spc="90" noProof="0" dirty="0">
                <a:latin typeface="Verdana"/>
                <a:cs typeface="Verdana"/>
              </a:rPr>
              <a:t>  </a:t>
            </a:r>
            <a:r>
              <a:rPr lang="es-ES" sz="1800" noProof="0" dirty="0">
                <a:latin typeface="Verdana"/>
                <a:cs typeface="Verdana"/>
              </a:rPr>
              <a:t>y</a:t>
            </a:r>
            <a:r>
              <a:rPr lang="es-ES" sz="1800" spc="90" noProof="0" dirty="0">
                <a:latin typeface="Verdana"/>
                <a:cs typeface="Verdana"/>
              </a:rPr>
              <a:t>  </a:t>
            </a:r>
            <a:r>
              <a:rPr lang="es-ES" sz="1800" noProof="0" dirty="0">
                <a:latin typeface="Verdana"/>
                <a:cs typeface="Verdana"/>
              </a:rPr>
              <a:t>acuerdos</a:t>
            </a:r>
            <a:r>
              <a:rPr lang="es-ES" sz="1800" spc="90" noProof="0" dirty="0">
                <a:latin typeface="Verdana"/>
                <a:cs typeface="Verdana"/>
              </a:rPr>
              <a:t>  </a:t>
            </a:r>
            <a:r>
              <a:rPr lang="es-ES" sz="1800" noProof="0" dirty="0">
                <a:latin typeface="Verdana"/>
                <a:cs typeface="Verdana"/>
              </a:rPr>
              <a:t>con</a:t>
            </a:r>
            <a:r>
              <a:rPr lang="es-ES" sz="1800" spc="85" noProof="0" dirty="0">
                <a:latin typeface="Verdana"/>
                <a:cs typeface="Verdana"/>
              </a:rPr>
              <a:t>  </a:t>
            </a:r>
            <a:r>
              <a:rPr lang="es-ES" sz="1800" spc="-10" noProof="0" dirty="0">
                <a:latin typeface="Verdana"/>
                <a:cs typeface="Verdana"/>
              </a:rPr>
              <a:t>Bancos,</a:t>
            </a:r>
            <a:r>
              <a:rPr lang="es-ES" noProof="0" dirty="0">
                <a:latin typeface="Verdana"/>
                <a:cs typeface="Verdana"/>
              </a:rPr>
              <a:t> </a:t>
            </a:r>
            <a:r>
              <a:rPr lang="es-ES" sz="1800" spc="-10" noProof="0" dirty="0">
                <a:latin typeface="Verdana"/>
                <a:cs typeface="Verdana"/>
              </a:rPr>
              <a:t>aseguradoras</a:t>
            </a:r>
            <a:r>
              <a:rPr lang="es-ES" sz="1800" spc="-95" noProof="0" dirty="0">
                <a:latin typeface="Verdana"/>
                <a:cs typeface="Verdana"/>
              </a:rPr>
              <a:t> </a:t>
            </a:r>
            <a:r>
              <a:rPr lang="es-ES" sz="1800" noProof="0" dirty="0">
                <a:latin typeface="Verdana"/>
                <a:cs typeface="Verdana"/>
              </a:rPr>
              <a:t>y</a:t>
            </a:r>
            <a:r>
              <a:rPr lang="es-ES" sz="1800" spc="-100" noProof="0" dirty="0">
                <a:latin typeface="Verdana"/>
                <a:cs typeface="Verdana"/>
              </a:rPr>
              <a:t> </a:t>
            </a:r>
            <a:r>
              <a:rPr lang="es-ES" sz="1800" noProof="0" dirty="0">
                <a:latin typeface="Verdana"/>
                <a:cs typeface="Verdana"/>
              </a:rPr>
              <a:t>demás</a:t>
            </a:r>
            <a:r>
              <a:rPr lang="es-ES" sz="1800" spc="-105" noProof="0" dirty="0">
                <a:latin typeface="Verdana"/>
                <a:cs typeface="Verdana"/>
              </a:rPr>
              <a:t> </a:t>
            </a:r>
            <a:r>
              <a:rPr lang="es-ES" sz="1800" noProof="0" dirty="0">
                <a:latin typeface="Verdana"/>
                <a:cs typeface="Verdana"/>
              </a:rPr>
              <a:t>entes</a:t>
            </a:r>
            <a:r>
              <a:rPr lang="es-ES" sz="1800" spc="-105" noProof="0" dirty="0">
                <a:latin typeface="Verdana"/>
                <a:cs typeface="Verdana"/>
              </a:rPr>
              <a:t> </a:t>
            </a:r>
            <a:r>
              <a:rPr lang="es-ES" sz="1800" noProof="0" dirty="0">
                <a:latin typeface="Verdana"/>
                <a:cs typeface="Verdana"/>
              </a:rPr>
              <a:t>que</a:t>
            </a:r>
            <a:r>
              <a:rPr lang="es-ES" sz="1800" spc="-105" noProof="0" dirty="0">
                <a:latin typeface="Verdana"/>
                <a:cs typeface="Verdana"/>
              </a:rPr>
              <a:t> </a:t>
            </a:r>
            <a:r>
              <a:rPr lang="es-ES" sz="1800" noProof="0" dirty="0">
                <a:latin typeface="Verdana"/>
                <a:cs typeface="Verdana"/>
              </a:rPr>
              <a:t>se</a:t>
            </a:r>
            <a:r>
              <a:rPr lang="es-ES" sz="1800" spc="-105" noProof="0" dirty="0">
                <a:latin typeface="Verdana"/>
                <a:cs typeface="Verdana"/>
              </a:rPr>
              <a:t> </a:t>
            </a:r>
            <a:r>
              <a:rPr lang="es-ES" sz="1800" spc="-10" noProof="0" dirty="0">
                <a:latin typeface="Verdana"/>
                <a:cs typeface="Verdana"/>
              </a:rPr>
              <a:t>necesitan</a:t>
            </a:r>
            <a:r>
              <a:rPr lang="es-ES" sz="1800" spc="-100" noProof="0" dirty="0">
                <a:latin typeface="Verdana"/>
                <a:cs typeface="Verdana"/>
              </a:rPr>
              <a:t> </a:t>
            </a:r>
            <a:r>
              <a:rPr lang="es-ES" sz="1800" noProof="0" dirty="0">
                <a:latin typeface="Verdana"/>
                <a:cs typeface="Verdana"/>
              </a:rPr>
              <a:t>para</a:t>
            </a:r>
            <a:r>
              <a:rPr lang="es-ES" sz="1800" spc="-100" noProof="0" dirty="0">
                <a:latin typeface="Verdana"/>
                <a:cs typeface="Verdana"/>
              </a:rPr>
              <a:t> </a:t>
            </a:r>
            <a:r>
              <a:rPr lang="es-ES" sz="1800" noProof="0" dirty="0">
                <a:latin typeface="Verdana"/>
                <a:cs typeface="Verdana"/>
              </a:rPr>
              <a:t>cumplir</a:t>
            </a:r>
            <a:r>
              <a:rPr lang="es-ES" sz="1800" spc="-105" noProof="0" dirty="0">
                <a:latin typeface="Verdana"/>
                <a:cs typeface="Verdana"/>
              </a:rPr>
              <a:t> </a:t>
            </a:r>
            <a:r>
              <a:rPr lang="es-ES" sz="1800" noProof="0" dirty="0">
                <a:latin typeface="Verdana"/>
                <a:cs typeface="Verdana"/>
              </a:rPr>
              <a:t>los</a:t>
            </a:r>
            <a:r>
              <a:rPr lang="es-ES" sz="1800" spc="-105" noProof="0" dirty="0">
                <a:latin typeface="Verdana"/>
                <a:cs typeface="Verdana"/>
              </a:rPr>
              <a:t> </a:t>
            </a:r>
            <a:r>
              <a:rPr lang="es-ES" sz="1800" spc="-10" noProof="0" dirty="0">
                <a:latin typeface="Verdana"/>
                <a:cs typeface="Verdana"/>
              </a:rPr>
              <a:t>objetivos </a:t>
            </a:r>
            <a:r>
              <a:rPr lang="es-ES" sz="1800" noProof="0" dirty="0">
                <a:latin typeface="Verdana"/>
                <a:cs typeface="Verdana"/>
              </a:rPr>
              <a:t>de</a:t>
            </a:r>
            <a:r>
              <a:rPr lang="es-ES" sz="1800" spc="-80" noProof="0" dirty="0">
                <a:latin typeface="Verdana"/>
                <a:cs typeface="Verdana"/>
              </a:rPr>
              <a:t> </a:t>
            </a:r>
            <a:r>
              <a:rPr lang="es-ES" sz="1800" noProof="0" dirty="0">
                <a:latin typeface="Verdana"/>
                <a:cs typeface="Verdana"/>
              </a:rPr>
              <a:t>la</a:t>
            </a:r>
            <a:r>
              <a:rPr lang="es-ES" sz="1800" spc="-60" noProof="0" dirty="0">
                <a:latin typeface="Verdana"/>
                <a:cs typeface="Verdana"/>
              </a:rPr>
              <a:t> </a:t>
            </a:r>
            <a:r>
              <a:rPr lang="es-ES" sz="1800" noProof="0" dirty="0">
                <a:latin typeface="Verdana"/>
                <a:cs typeface="Verdana"/>
              </a:rPr>
              <a:t>auto</a:t>
            </a:r>
            <a:r>
              <a:rPr lang="es-ES" sz="1800" spc="-70" noProof="0" dirty="0">
                <a:latin typeface="Verdana"/>
                <a:cs typeface="Verdana"/>
              </a:rPr>
              <a:t> </a:t>
            </a:r>
            <a:r>
              <a:rPr lang="es-ES" sz="1800" noProof="0" dirty="0">
                <a:latin typeface="Verdana"/>
                <a:cs typeface="Verdana"/>
              </a:rPr>
              <a:t>promoción</a:t>
            </a:r>
            <a:r>
              <a:rPr lang="es-ES" sz="1800" spc="-70" noProof="0" dirty="0">
                <a:latin typeface="Verdana"/>
                <a:cs typeface="Verdana"/>
              </a:rPr>
              <a:t> </a:t>
            </a:r>
            <a:r>
              <a:rPr lang="es-ES" sz="1800" spc="-10" noProof="0" dirty="0">
                <a:latin typeface="Verdana"/>
                <a:cs typeface="Verdana"/>
              </a:rPr>
              <a:t>cooperativa,</a:t>
            </a:r>
            <a:r>
              <a:rPr lang="es-ES" sz="1800" spc="-70" noProof="0" dirty="0">
                <a:latin typeface="Verdana"/>
                <a:cs typeface="Verdana"/>
              </a:rPr>
              <a:t> </a:t>
            </a:r>
            <a:r>
              <a:rPr lang="es-ES" sz="1800" noProof="0" dirty="0">
                <a:latin typeface="Verdana"/>
                <a:cs typeface="Verdana"/>
              </a:rPr>
              <a:t>facilita</a:t>
            </a:r>
            <a:r>
              <a:rPr lang="es-ES" sz="1800" spc="-70" noProof="0" dirty="0">
                <a:latin typeface="Verdana"/>
                <a:cs typeface="Verdana"/>
              </a:rPr>
              <a:t> </a:t>
            </a:r>
            <a:r>
              <a:rPr lang="es-ES" sz="1800" noProof="0" dirty="0">
                <a:latin typeface="Verdana"/>
                <a:cs typeface="Verdana"/>
              </a:rPr>
              <a:t>a</a:t>
            </a:r>
            <a:r>
              <a:rPr lang="es-ES" sz="1800" spc="-70" noProof="0" dirty="0">
                <a:latin typeface="Verdana"/>
                <a:cs typeface="Verdana"/>
              </a:rPr>
              <a:t> </a:t>
            </a:r>
            <a:r>
              <a:rPr lang="es-ES" sz="1800" noProof="0" dirty="0">
                <a:latin typeface="Verdana"/>
                <a:cs typeface="Verdana"/>
              </a:rPr>
              <a:t>sus</a:t>
            </a:r>
            <a:r>
              <a:rPr lang="es-ES" sz="1800" spc="-70" noProof="0" dirty="0">
                <a:latin typeface="Verdana"/>
                <a:cs typeface="Verdana"/>
              </a:rPr>
              <a:t> </a:t>
            </a:r>
            <a:r>
              <a:rPr lang="es-ES" sz="1800" noProof="0" dirty="0">
                <a:latin typeface="Verdana"/>
                <a:cs typeface="Verdana"/>
              </a:rPr>
              <a:t>federaciones</a:t>
            </a:r>
            <a:r>
              <a:rPr lang="es-ES" sz="1800" spc="-65" noProof="0" dirty="0">
                <a:latin typeface="Verdana"/>
                <a:cs typeface="Verdana"/>
              </a:rPr>
              <a:t> </a:t>
            </a:r>
            <a:r>
              <a:rPr lang="es-ES" sz="1800" noProof="0" dirty="0">
                <a:latin typeface="Verdana"/>
                <a:cs typeface="Verdana"/>
              </a:rPr>
              <a:t>acuerdos</a:t>
            </a:r>
            <a:r>
              <a:rPr lang="es-ES" sz="1800" spc="-70" noProof="0" dirty="0">
                <a:latin typeface="Verdana"/>
                <a:cs typeface="Verdana"/>
              </a:rPr>
              <a:t> </a:t>
            </a:r>
            <a:r>
              <a:rPr lang="es-ES" sz="1800" spc="-50" noProof="0" dirty="0">
                <a:latin typeface="Verdana"/>
                <a:cs typeface="Verdana"/>
              </a:rPr>
              <a:t>y </a:t>
            </a:r>
            <a:r>
              <a:rPr lang="es-ES" sz="1800" noProof="0" dirty="0">
                <a:latin typeface="Verdana"/>
                <a:cs typeface="Verdana"/>
              </a:rPr>
              <a:t>encuentros</a:t>
            </a:r>
            <a:r>
              <a:rPr lang="es-ES" sz="1800" spc="-35" noProof="0" dirty="0">
                <a:latin typeface="Verdana"/>
                <a:cs typeface="Verdana"/>
              </a:rPr>
              <a:t> </a:t>
            </a:r>
            <a:r>
              <a:rPr lang="es-ES" sz="1800" noProof="0" dirty="0">
                <a:latin typeface="Verdana"/>
                <a:cs typeface="Verdana"/>
              </a:rPr>
              <a:t>en</a:t>
            </a:r>
            <a:r>
              <a:rPr lang="es-ES" sz="1800" spc="-30" noProof="0" dirty="0">
                <a:latin typeface="Verdana"/>
                <a:cs typeface="Verdana"/>
              </a:rPr>
              <a:t> </a:t>
            </a:r>
            <a:r>
              <a:rPr lang="es-ES" sz="1800" noProof="0" dirty="0">
                <a:latin typeface="Verdana"/>
                <a:cs typeface="Verdana"/>
              </a:rPr>
              <a:t>“sinergia”</a:t>
            </a:r>
            <a:r>
              <a:rPr lang="es-ES" sz="1800" spc="-30" noProof="0" dirty="0">
                <a:latin typeface="Verdana"/>
                <a:cs typeface="Verdana"/>
              </a:rPr>
              <a:t> </a:t>
            </a:r>
            <a:r>
              <a:rPr lang="es-ES" sz="1800" noProof="0" dirty="0">
                <a:latin typeface="Verdana"/>
                <a:cs typeface="Verdana"/>
              </a:rPr>
              <a:t>con</a:t>
            </a:r>
            <a:r>
              <a:rPr lang="es-ES" sz="1800" spc="-30" noProof="0" dirty="0">
                <a:latin typeface="Verdana"/>
                <a:cs typeface="Verdana"/>
              </a:rPr>
              <a:t> </a:t>
            </a:r>
            <a:r>
              <a:rPr lang="es-ES" sz="1800" noProof="0" dirty="0">
                <a:latin typeface="Verdana"/>
                <a:cs typeface="Verdana"/>
              </a:rPr>
              <a:t>sus</a:t>
            </a:r>
            <a:r>
              <a:rPr lang="es-ES" sz="1800" spc="-30" noProof="0" dirty="0">
                <a:latin typeface="Verdana"/>
                <a:cs typeface="Verdana"/>
              </a:rPr>
              <a:t> </a:t>
            </a:r>
            <a:r>
              <a:rPr lang="es-ES" sz="1800" spc="-10" noProof="0" dirty="0">
                <a:latin typeface="Verdana"/>
                <a:cs typeface="Verdana"/>
              </a:rPr>
              <a:t>cooperativas.</a:t>
            </a:r>
            <a:endParaRPr lang="es-ES" sz="1800" noProof="0" dirty="0">
              <a:latin typeface="Verdana"/>
              <a:cs typeface="Verdana"/>
            </a:endParaRPr>
          </a:p>
          <a:p>
            <a:pPr marL="12700" marR="5715" algn="just">
              <a:lnSpc>
                <a:spcPct val="200000"/>
              </a:lnSpc>
              <a:spcBef>
                <a:spcPts val="1385"/>
              </a:spcBef>
            </a:pPr>
            <a:endParaRPr lang="es-ES" sz="1800" noProof="0" dirty="0">
              <a:latin typeface="Verdana"/>
              <a:cs typeface="Verdana"/>
            </a:endParaRPr>
          </a:p>
        </p:txBody>
      </p:sp>
    </p:spTree>
  </p:cSld>
  <p:clrMapOvr>
    <a:masterClrMapping/>
  </p:clrMapOvr>
  <p:transition spd="slow" advTm="3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4449" y="2057400"/>
            <a:ext cx="8286115" cy="1203278"/>
          </a:xfrm>
          <a:prstGeom prst="rect">
            <a:avLst/>
          </a:prstGeom>
        </p:spPr>
        <p:txBody>
          <a:bodyPr vert="horz" wrap="square" lIns="0" tIns="12700" rIns="0" bIns="0" rtlCol="0">
            <a:spAutoFit/>
          </a:bodyPr>
          <a:lstStyle/>
          <a:p>
            <a:pPr marL="12700" marR="5080" indent="-635" algn="ctr">
              <a:lnSpc>
                <a:spcPct val="150000"/>
              </a:lnSpc>
              <a:spcBef>
                <a:spcPts val="1410"/>
              </a:spcBef>
            </a:pPr>
            <a:r>
              <a:rPr lang="es-ES" sz="1800" b="1" noProof="0" dirty="0">
                <a:latin typeface="Verdana"/>
                <a:cs typeface="Verdana"/>
              </a:rPr>
              <a:t>El</a:t>
            </a:r>
            <a:r>
              <a:rPr lang="es-ES" sz="1800" b="1" spc="-90" noProof="0" dirty="0">
                <a:latin typeface="Verdana"/>
                <a:cs typeface="Verdana"/>
              </a:rPr>
              <a:t> </a:t>
            </a:r>
            <a:r>
              <a:rPr lang="es-ES" sz="1800" b="1" noProof="0" dirty="0">
                <a:latin typeface="Verdana"/>
                <a:cs typeface="Verdana"/>
              </a:rPr>
              <a:t>papel</a:t>
            </a:r>
            <a:r>
              <a:rPr lang="es-ES" sz="1800" b="1" spc="-90" noProof="0" dirty="0">
                <a:latin typeface="Verdana"/>
                <a:cs typeface="Verdana"/>
              </a:rPr>
              <a:t> </a:t>
            </a:r>
            <a:r>
              <a:rPr lang="es-ES" sz="1800" b="1" noProof="0" dirty="0">
                <a:latin typeface="Verdana"/>
                <a:cs typeface="Verdana"/>
              </a:rPr>
              <a:t>de</a:t>
            </a:r>
            <a:r>
              <a:rPr lang="es-ES" sz="1800" b="1" spc="-80" noProof="0" dirty="0">
                <a:latin typeface="Verdana"/>
                <a:cs typeface="Verdana"/>
              </a:rPr>
              <a:t> </a:t>
            </a:r>
            <a:r>
              <a:rPr lang="es-ES" sz="1800" b="1" noProof="0" dirty="0">
                <a:latin typeface="Verdana"/>
                <a:cs typeface="Verdana"/>
              </a:rPr>
              <a:t>las</a:t>
            </a:r>
            <a:r>
              <a:rPr lang="es-ES" sz="1800" b="1" spc="-80" noProof="0" dirty="0">
                <a:latin typeface="Verdana"/>
                <a:cs typeface="Verdana"/>
              </a:rPr>
              <a:t> </a:t>
            </a:r>
            <a:r>
              <a:rPr lang="es-ES" sz="1800" b="1" noProof="0" dirty="0">
                <a:latin typeface="Verdana"/>
                <a:cs typeface="Verdana"/>
              </a:rPr>
              <a:t>cooperativas</a:t>
            </a:r>
            <a:r>
              <a:rPr lang="es-ES" sz="1800" b="1" spc="-85" noProof="0" dirty="0">
                <a:latin typeface="Verdana"/>
                <a:cs typeface="Verdana"/>
              </a:rPr>
              <a:t> </a:t>
            </a:r>
            <a:r>
              <a:rPr lang="es-ES" sz="1800" b="1" noProof="0" dirty="0">
                <a:latin typeface="Verdana"/>
                <a:cs typeface="Verdana"/>
              </a:rPr>
              <a:t>de</a:t>
            </a:r>
            <a:r>
              <a:rPr lang="es-ES" sz="1800" b="1" spc="-80" noProof="0" dirty="0">
                <a:latin typeface="Verdana"/>
                <a:cs typeface="Verdana"/>
              </a:rPr>
              <a:t> </a:t>
            </a:r>
            <a:r>
              <a:rPr lang="es-ES" sz="1800" b="1" noProof="0" dirty="0">
                <a:latin typeface="Verdana"/>
                <a:cs typeface="Verdana"/>
              </a:rPr>
              <a:t>viviendas</a:t>
            </a:r>
            <a:r>
              <a:rPr lang="es-ES" sz="1800" b="1" spc="-85" noProof="0" dirty="0">
                <a:latin typeface="Verdana"/>
                <a:cs typeface="Verdana"/>
              </a:rPr>
              <a:t> </a:t>
            </a:r>
            <a:r>
              <a:rPr lang="es-ES" sz="1800" b="1" noProof="0" dirty="0">
                <a:latin typeface="Verdana"/>
                <a:cs typeface="Verdana"/>
              </a:rPr>
              <a:t>en</a:t>
            </a:r>
            <a:r>
              <a:rPr lang="es-ES" sz="1800" b="1" spc="-85" noProof="0" dirty="0">
                <a:latin typeface="Verdana"/>
                <a:cs typeface="Verdana"/>
              </a:rPr>
              <a:t> </a:t>
            </a:r>
            <a:r>
              <a:rPr lang="es-ES" sz="1800" b="1" noProof="0" dirty="0">
                <a:latin typeface="Verdana"/>
                <a:cs typeface="Verdana"/>
              </a:rPr>
              <a:t>España</a:t>
            </a:r>
            <a:r>
              <a:rPr lang="es-ES" sz="1800" b="1" spc="-85" noProof="0" dirty="0">
                <a:latin typeface="Verdana"/>
                <a:cs typeface="Verdana"/>
              </a:rPr>
              <a:t> </a:t>
            </a:r>
            <a:r>
              <a:rPr lang="es-ES" sz="1800" b="1" noProof="0" dirty="0">
                <a:latin typeface="Verdana"/>
                <a:cs typeface="Verdana"/>
              </a:rPr>
              <a:t>desde</a:t>
            </a:r>
            <a:r>
              <a:rPr lang="es-ES" sz="1800" b="1" spc="-80" noProof="0" dirty="0">
                <a:latin typeface="Verdana"/>
                <a:cs typeface="Verdana"/>
              </a:rPr>
              <a:t> </a:t>
            </a:r>
            <a:r>
              <a:rPr lang="es-ES" sz="1800" b="1" spc="-10" noProof="0" dirty="0">
                <a:latin typeface="Verdana"/>
                <a:cs typeface="Verdana"/>
              </a:rPr>
              <a:t>1954: </a:t>
            </a:r>
            <a:r>
              <a:rPr lang="es-ES" sz="1800" b="1" noProof="0" dirty="0">
                <a:latin typeface="Verdana"/>
                <a:cs typeface="Verdana"/>
              </a:rPr>
              <a:t>erradicación</a:t>
            </a:r>
            <a:r>
              <a:rPr lang="es-ES" sz="1800" b="1" spc="90" noProof="0" dirty="0">
                <a:latin typeface="Verdana"/>
                <a:cs typeface="Verdana"/>
              </a:rPr>
              <a:t>  </a:t>
            </a:r>
            <a:r>
              <a:rPr lang="es-ES" sz="1800" b="1" noProof="0" dirty="0">
                <a:latin typeface="Verdana"/>
                <a:cs typeface="Verdana"/>
              </a:rPr>
              <a:t>del</a:t>
            </a:r>
            <a:r>
              <a:rPr lang="es-ES" sz="1800" b="1" spc="95" noProof="0" dirty="0">
                <a:latin typeface="Verdana"/>
                <a:cs typeface="Verdana"/>
              </a:rPr>
              <a:t>  </a:t>
            </a:r>
            <a:r>
              <a:rPr lang="es-ES" sz="1800" b="1" noProof="0" dirty="0">
                <a:latin typeface="Verdana"/>
                <a:cs typeface="Verdana"/>
              </a:rPr>
              <a:t>chabolismo</a:t>
            </a:r>
            <a:r>
              <a:rPr lang="es-ES" sz="1800" b="1" spc="95" noProof="0" dirty="0">
                <a:latin typeface="Verdana"/>
                <a:cs typeface="Verdana"/>
              </a:rPr>
              <a:t>  </a:t>
            </a:r>
            <a:r>
              <a:rPr lang="es-ES" sz="1800" b="1" noProof="0" dirty="0">
                <a:latin typeface="Verdana"/>
                <a:cs typeface="Verdana"/>
              </a:rPr>
              <a:t>y</a:t>
            </a:r>
            <a:r>
              <a:rPr lang="es-ES" sz="1800" b="1" spc="95" noProof="0" dirty="0">
                <a:latin typeface="Verdana"/>
                <a:cs typeface="Verdana"/>
              </a:rPr>
              <a:t>  </a:t>
            </a:r>
            <a:r>
              <a:rPr lang="es-ES" sz="1800" b="1" noProof="0" dirty="0">
                <a:latin typeface="Verdana"/>
                <a:cs typeface="Verdana"/>
              </a:rPr>
              <a:t>desarrollo</a:t>
            </a:r>
            <a:r>
              <a:rPr lang="es-ES" sz="1800" b="1" spc="95" noProof="0" dirty="0">
                <a:latin typeface="Verdana"/>
                <a:cs typeface="Verdana"/>
              </a:rPr>
              <a:t>  </a:t>
            </a:r>
            <a:r>
              <a:rPr lang="es-ES" sz="1800" b="1" noProof="0" dirty="0">
                <a:latin typeface="Verdana"/>
                <a:cs typeface="Verdana"/>
              </a:rPr>
              <a:t>de</a:t>
            </a:r>
            <a:r>
              <a:rPr lang="es-ES" sz="1800" b="1" spc="95" noProof="0" dirty="0">
                <a:latin typeface="Verdana"/>
                <a:cs typeface="Verdana"/>
              </a:rPr>
              <a:t>  </a:t>
            </a:r>
            <a:r>
              <a:rPr lang="es-ES" sz="1800" b="1" spc="-10" noProof="0" dirty="0">
                <a:latin typeface="Verdana"/>
                <a:cs typeface="Verdana"/>
              </a:rPr>
              <a:t>urbanizaciones cooperativizadas.</a:t>
            </a:r>
            <a:endParaRPr lang="es-ES" sz="1800" noProof="0" dirty="0">
              <a:latin typeface="Verdana"/>
              <a:cs typeface="Verdana"/>
            </a:endParaRPr>
          </a:p>
        </p:txBody>
      </p:sp>
      <p:pic>
        <p:nvPicPr>
          <p:cNvPr id="3" name="Imagen 2">
            <a:extLst>
              <a:ext uri="{FF2B5EF4-FFF2-40B4-BE49-F238E27FC236}">
                <a16:creationId xmlns:a16="http://schemas.microsoft.com/office/drawing/2014/main" id="{E4AFAD12-57D9-8917-F879-41EC213D7A51}"/>
              </a:ext>
            </a:extLst>
          </p:cNvPr>
          <p:cNvPicPr>
            <a:picLocks noChangeAspect="1"/>
          </p:cNvPicPr>
          <p:nvPr/>
        </p:nvPicPr>
        <p:blipFill>
          <a:blip r:embed="rId2"/>
          <a:stretch>
            <a:fillRect/>
          </a:stretch>
        </p:blipFill>
        <p:spPr>
          <a:xfrm>
            <a:off x="3252507" y="601404"/>
            <a:ext cx="3810000" cy="1268015"/>
          </a:xfrm>
          <a:prstGeom prst="rect">
            <a:avLst/>
          </a:prstGeom>
        </p:spPr>
      </p:pic>
      <p:pic>
        <p:nvPicPr>
          <p:cNvPr id="4" name="Picture 2">
            <a:extLst>
              <a:ext uri="{FF2B5EF4-FFF2-40B4-BE49-F238E27FC236}">
                <a16:creationId xmlns:a16="http://schemas.microsoft.com/office/drawing/2014/main" id="{60E5351B-A759-8E68-AFA3-AC64EE196B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5 DE NOVIEMBRE DE 2024 9.00 H. Inauguración del curso 9.20 h. a 10.30 h.  Experiencias de dirección en cooperativas con más">
            <a:extLst>
              <a:ext uri="{FF2B5EF4-FFF2-40B4-BE49-F238E27FC236}">
                <a16:creationId xmlns:a16="http://schemas.microsoft.com/office/drawing/2014/main" id="{A786F178-4E9E-1347-1ED2-A346387B4D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p:cNvSpPr txBox="1"/>
          <p:nvPr/>
        </p:nvSpPr>
        <p:spPr>
          <a:xfrm>
            <a:off x="1041754" y="3426295"/>
            <a:ext cx="8258810" cy="3078480"/>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El</a:t>
            </a:r>
            <a:r>
              <a:rPr lang="es-ES" sz="1800" spc="20" noProof="0" dirty="0">
                <a:latin typeface="Verdana"/>
                <a:cs typeface="Verdana"/>
              </a:rPr>
              <a:t> </a:t>
            </a:r>
            <a:r>
              <a:rPr lang="es-ES" sz="1800" noProof="0" dirty="0">
                <a:latin typeface="Verdana"/>
                <a:cs typeface="Verdana"/>
              </a:rPr>
              <a:t>impulso</a:t>
            </a:r>
            <a:r>
              <a:rPr lang="es-ES" sz="1800" spc="25" noProof="0" dirty="0">
                <a:latin typeface="Verdana"/>
                <a:cs typeface="Verdana"/>
              </a:rPr>
              <a:t> </a:t>
            </a:r>
            <a:r>
              <a:rPr lang="es-ES" sz="1800" noProof="0" dirty="0">
                <a:latin typeface="Verdana"/>
                <a:cs typeface="Verdana"/>
              </a:rPr>
              <a:t>al</a:t>
            </a:r>
            <a:r>
              <a:rPr lang="es-ES" sz="1800" spc="35" noProof="0" dirty="0">
                <a:latin typeface="Verdana"/>
                <a:cs typeface="Verdana"/>
              </a:rPr>
              <a:t> </a:t>
            </a:r>
            <a:r>
              <a:rPr lang="es-ES" sz="1800" noProof="0" dirty="0">
                <a:latin typeface="Verdana"/>
                <a:cs typeface="Verdana"/>
              </a:rPr>
              <a:t>cooperativismo</a:t>
            </a:r>
            <a:r>
              <a:rPr lang="es-ES" sz="1800" spc="25" noProof="0" dirty="0">
                <a:latin typeface="Verdana"/>
                <a:cs typeface="Verdana"/>
              </a:rPr>
              <a:t> </a:t>
            </a:r>
            <a:r>
              <a:rPr lang="es-ES" sz="1800" noProof="0" dirty="0">
                <a:latin typeface="Verdana"/>
                <a:cs typeface="Verdana"/>
              </a:rPr>
              <a:t>de</a:t>
            </a:r>
            <a:r>
              <a:rPr lang="es-ES" sz="1800" spc="20" noProof="0" dirty="0">
                <a:latin typeface="Verdana"/>
                <a:cs typeface="Verdana"/>
              </a:rPr>
              <a:t> </a:t>
            </a:r>
            <a:r>
              <a:rPr lang="es-ES" sz="1800" noProof="0" dirty="0">
                <a:latin typeface="Verdana"/>
                <a:cs typeface="Verdana"/>
              </a:rPr>
              <a:t>vivienda</a:t>
            </a:r>
            <a:r>
              <a:rPr lang="es-ES" sz="1800" spc="25" noProof="0" dirty="0">
                <a:latin typeface="Verdana"/>
                <a:cs typeface="Verdana"/>
              </a:rPr>
              <a:t> </a:t>
            </a:r>
            <a:r>
              <a:rPr lang="es-ES" sz="1800" noProof="0" dirty="0">
                <a:latin typeface="Verdana"/>
                <a:cs typeface="Verdana"/>
              </a:rPr>
              <a:t>en</a:t>
            </a:r>
            <a:r>
              <a:rPr lang="es-ES" sz="1800" spc="25" noProof="0" dirty="0">
                <a:latin typeface="Verdana"/>
                <a:cs typeface="Verdana"/>
              </a:rPr>
              <a:t> </a:t>
            </a:r>
            <a:r>
              <a:rPr lang="es-ES" sz="1800" noProof="0" dirty="0">
                <a:latin typeface="Verdana"/>
                <a:cs typeface="Verdana"/>
              </a:rPr>
              <a:t>España</a:t>
            </a:r>
            <a:r>
              <a:rPr lang="es-ES" sz="1800" spc="25" noProof="0" dirty="0">
                <a:latin typeface="Verdana"/>
                <a:cs typeface="Verdana"/>
              </a:rPr>
              <a:t> </a:t>
            </a:r>
            <a:r>
              <a:rPr lang="es-ES" sz="1800" noProof="0" dirty="0">
                <a:latin typeface="Verdana"/>
                <a:cs typeface="Verdana"/>
              </a:rPr>
              <a:t>se</a:t>
            </a:r>
            <a:r>
              <a:rPr lang="es-ES" sz="1800" spc="20" noProof="0" dirty="0">
                <a:latin typeface="Verdana"/>
                <a:cs typeface="Verdana"/>
              </a:rPr>
              <a:t> </a:t>
            </a:r>
            <a:r>
              <a:rPr lang="es-ES" sz="1800" noProof="0" dirty="0">
                <a:latin typeface="Verdana"/>
                <a:cs typeface="Verdana"/>
              </a:rPr>
              <a:t>remonta</a:t>
            </a:r>
            <a:r>
              <a:rPr lang="es-ES" sz="1800" spc="30" noProof="0" dirty="0">
                <a:latin typeface="Verdana"/>
                <a:cs typeface="Verdana"/>
              </a:rPr>
              <a:t> </a:t>
            </a:r>
            <a:r>
              <a:rPr lang="es-ES" sz="1800" noProof="0" dirty="0">
                <a:latin typeface="Verdana"/>
                <a:cs typeface="Verdana"/>
              </a:rPr>
              <a:t>al</a:t>
            </a:r>
            <a:r>
              <a:rPr lang="es-ES" sz="1800" spc="25" noProof="0" dirty="0">
                <a:latin typeface="Verdana"/>
                <a:cs typeface="Verdana"/>
              </a:rPr>
              <a:t> </a:t>
            </a:r>
            <a:r>
              <a:rPr lang="es-ES" sz="1800" spc="-20" noProof="0" dirty="0">
                <a:latin typeface="Verdana"/>
                <a:cs typeface="Verdana"/>
              </a:rPr>
              <a:t>Plan</a:t>
            </a:r>
            <a:endParaRPr lang="es-ES" sz="1800" noProof="0" dirty="0">
              <a:latin typeface="Verdana"/>
              <a:cs typeface="Verdana"/>
            </a:endParaRPr>
          </a:p>
          <a:p>
            <a:pPr marL="12700" marR="5080" algn="just">
              <a:lnSpc>
                <a:spcPct val="202500"/>
              </a:lnSpc>
              <a:spcBef>
                <a:spcPts val="5"/>
              </a:spcBef>
            </a:pPr>
            <a:r>
              <a:rPr lang="es-ES" sz="1800" noProof="0" dirty="0">
                <a:latin typeface="Verdana"/>
                <a:cs typeface="Verdana"/>
              </a:rPr>
              <a:t>Nacional</a:t>
            </a:r>
            <a:r>
              <a:rPr lang="es-ES" sz="1800" spc="-90" noProof="0" dirty="0">
                <a:latin typeface="Verdana"/>
                <a:cs typeface="Verdana"/>
              </a:rPr>
              <a:t> </a:t>
            </a:r>
            <a:r>
              <a:rPr lang="es-ES" sz="1800" noProof="0" dirty="0">
                <a:latin typeface="Verdana"/>
                <a:cs typeface="Verdana"/>
              </a:rPr>
              <a:t>de</a:t>
            </a:r>
            <a:r>
              <a:rPr lang="es-ES" sz="1800" spc="-105" noProof="0" dirty="0">
                <a:latin typeface="Verdana"/>
                <a:cs typeface="Verdana"/>
              </a:rPr>
              <a:t> </a:t>
            </a:r>
            <a:r>
              <a:rPr lang="es-ES" sz="1800" noProof="0" dirty="0">
                <a:latin typeface="Verdana"/>
                <a:cs typeface="Verdana"/>
              </a:rPr>
              <a:t>la</a:t>
            </a:r>
            <a:r>
              <a:rPr lang="es-ES" sz="1800" spc="-100" noProof="0" dirty="0">
                <a:latin typeface="Verdana"/>
                <a:cs typeface="Verdana"/>
              </a:rPr>
              <a:t> </a:t>
            </a:r>
            <a:r>
              <a:rPr lang="es-ES" sz="1800" noProof="0" dirty="0">
                <a:latin typeface="Verdana"/>
                <a:cs typeface="Verdana"/>
              </a:rPr>
              <a:t>Vivienda</a:t>
            </a:r>
            <a:r>
              <a:rPr lang="es-ES" sz="1800" spc="-100" noProof="0" dirty="0">
                <a:latin typeface="Verdana"/>
                <a:cs typeface="Verdana"/>
              </a:rPr>
              <a:t> </a:t>
            </a:r>
            <a:r>
              <a:rPr lang="es-ES" sz="1800" noProof="0" dirty="0">
                <a:latin typeface="Verdana"/>
                <a:cs typeface="Verdana"/>
              </a:rPr>
              <a:t>de</a:t>
            </a:r>
            <a:r>
              <a:rPr lang="es-ES" sz="1800" spc="-95" noProof="0" dirty="0">
                <a:latin typeface="Verdana"/>
                <a:cs typeface="Verdana"/>
              </a:rPr>
              <a:t> </a:t>
            </a:r>
            <a:r>
              <a:rPr lang="es-ES" sz="1800" noProof="0" dirty="0">
                <a:latin typeface="Verdana"/>
                <a:cs typeface="Verdana"/>
              </a:rPr>
              <a:t>1957</a:t>
            </a:r>
            <a:r>
              <a:rPr lang="es-ES" sz="1800" spc="-105" noProof="0" dirty="0">
                <a:latin typeface="Verdana"/>
                <a:cs typeface="Verdana"/>
              </a:rPr>
              <a:t> </a:t>
            </a:r>
            <a:r>
              <a:rPr lang="es-ES" sz="1800" noProof="0" dirty="0">
                <a:latin typeface="Verdana"/>
                <a:cs typeface="Verdana"/>
              </a:rPr>
              <a:t>y</a:t>
            </a:r>
            <a:r>
              <a:rPr lang="es-ES" sz="1800" spc="-95" noProof="0" dirty="0">
                <a:latin typeface="Verdana"/>
                <a:cs typeface="Verdana"/>
              </a:rPr>
              <a:t> </a:t>
            </a:r>
            <a:r>
              <a:rPr lang="es-ES" sz="1800" noProof="0" dirty="0">
                <a:latin typeface="Verdana"/>
                <a:cs typeface="Verdana"/>
              </a:rPr>
              <a:t>al</a:t>
            </a:r>
            <a:r>
              <a:rPr lang="es-ES" sz="1800" spc="-90" noProof="0" dirty="0">
                <a:latin typeface="Verdana"/>
                <a:cs typeface="Verdana"/>
              </a:rPr>
              <a:t> </a:t>
            </a:r>
            <a:r>
              <a:rPr lang="es-ES" sz="1800" noProof="0" dirty="0">
                <a:latin typeface="Verdana"/>
                <a:cs typeface="Verdana"/>
              </a:rPr>
              <a:t>Plan</a:t>
            </a:r>
            <a:r>
              <a:rPr lang="es-ES" sz="1800" spc="-100" noProof="0" dirty="0">
                <a:latin typeface="Verdana"/>
                <a:cs typeface="Verdana"/>
              </a:rPr>
              <a:t> </a:t>
            </a:r>
            <a:r>
              <a:rPr lang="es-ES" sz="1800" noProof="0" dirty="0">
                <a:latin typeface="Verdana"/>
                <a:cs typeface="Verdana"/>
              </a:rPr>
              <a:t>Sindical</a:t>
            </a:r>
            <a:r>
              <a:rPr lang="es-ES" sz="1800" spc="-105" noProof="0" dirty="0">
                <a:latin typeface="Verdana"/>
                <a:cs typeface="Verdana"/>
              </a:rPr>
              <a:t> </a:t>
            </a:r>
            <a:r>
              <a:rPr lang="es-ES" sz="1800" noProof="0" dirty="0">
                <a:latin typeface="Verdana"/>
                <a:cs typeface="Verdana"/>
              </a:rPr>
              <a:t>de</a:t>
            </a:r>
            <a:r>
              <a:rPr lang="es-ES" sz="1800" spc="-95" noProof="0" dirty="0">
                <a:latin typeface="Verdana"/>
                <a:cs typeface="Verdana"/>
              </a:rPr>
              <a:t> </a:t>
            </a:r>
            <a:r>
              <a:rPr lang="es-ES" sz="1800" noProof="0" dirty="0">
                <a:latin typeface="Verdana"/>
                <a:cs typeface="Verdana"/>
              </a:rPr>
              <a:t>la</a:t>
            </a:r>
            <a:r>
              <a:rPr lang="es-ES" sz="1800" spc="-100" noProof="0" dirty="0">
                <a:latin typeface="Verdana"/>
                <a:cs typeface="Verdana"/>
              </a:rPr>
              <a:t> </a:t>
            </a:r>
            <a:r>
              <a:rPr lang="es-ES" sz="1800" noProof="0" dirty="0">
                <a:latin typeface="Verdana"/>
                <a:cs typeface="Verdana"/>
              </a:rPr>
              <a:t>Vivienda</a:t>
            </a:r>
            <a:r>
              <a:rPr lang="es-ES" sz="1800" spc="-100" noProof="0" dirty="0">
                <a:latin typeface="Verdana"/>
                <a:cs typeface="Verdana"/>
              </a:rPr>
              <a:t> </a:t>
            </a:r>
            <a:r>
              <a:rPr lang="es-ES" sz="1800" spc="-10" noProof="0" dirty="0">
                <a:latin typeface="Verdana"/>
                <a:cs typeface="Verdana"/>
              </a:rPr>
              <a:t>(1954), </a:t>
            </a:r>
            <a:r>
              <a:rPr lang="es-ES" sz="1800" noProof="0" dirty="0">
                <a:latin typeface="Verdana"/>
                <a:cs typeface="Verdana"/>
              </a:rPr>
              <a:t>enmarcados</a:t>
            </a:r>
            <a:r>
              <a:rPr lang="es-ES" sz="1800" spc="185" noProof="0" dirty="0">
                <a:latin typeface="Verdana"/>
                <a:cs typeface="Verdana"/>
              </a:rPr>
              <a:t> </a:t>
            </a:r>
            <a:r>
              <a:rPr lang="es-ES" sz="1800" noProof="0" dirty="0">
                <a:latin typeface="Verdana"/>
                <a:cs typeface="Verdana"/>
              </a:rPr>
              <a:t>en</a:t>
            </a:r>
            <a:r>
              <a:rPr lang="es-ES" sz="1800" spc="175" noProof="0" dirty="0">
                <a:latin typeface="Verdana"/>
                <a:cs typeface="Verdana"/>
              </a:rPr>
              <a:t> </a:t>
            </a:r>
            <a:r>
              <a:rPr lang="es-ES" sz="1800" noProof="0" dirty="0">
                <a:latin typeface="Verdana"/>
                <a:cs typeface="Verdana"/>
              </a:rPr>
              <a:t>la</a:t>
            </a:r>
            <a:r>
              <a:rPr lang="es-ES" sz="1800" spc="175" noProof="0" dirty="0">
                <a:latin typeface="Verdana"/>
                <a:cs typeface="Verdana"/>
              </a:rPr>
              <a:t> </a:t>
            </a:r>
            <a:r>
              <a:rPr lang="es-ES" sz="1800" noProof="0" dirty="0">
                <a:latin typeface="Verdana"/>
                <a:cs typeface="Verdana"/>
              </a:rPr>
              <a:t>política</a:t>
            </a:r>
            <a:r>
              <a:rPr lang="es-ES" sz="1800" spc="185" noProof="0" dirty="0">
                <a:latin typeface="Verdana"/>
                <a:cs typeface="Verdana"/>
              </a:rPr>
              <a:t> </a:t>
            </a:r>
            <a:r>
              <a:rPr lang="es-ES" sz="1800" noProof="0" dirty="0">
                <a:latin typeface="Verdana"/>
                <a:cs typeface="Verdana"/>
              </a:rPr>
              <a:t>pública</a:t>
            </a:r>
            <a:r>
              <a:rPr lang="es-ES" sz="1800" spc="180" noProof="0" dirty="0">
                <a:latin typeface="Verdana"/>
                <a:cs typeface="Verdana"/>
              </a:rPr>
              <a:t> </a:t>
            </a:r>
            <a:r>
              <a:rPr lang="es-ES" sz="1800" noProof="0" dirty="0">
                <a:latin typeface="Verdana"/>
                <a:cs typeface="Verdana"/>
              </a:rPr>
              <a:t>de</a:t>
            </a:r>
            <a:r>
              <a:rPr lang="es-ES" sz="1800" spc="170" noProof="0" dirty="0">
                <a:latin typeface="Verdana"/>
                <a:cs typeface="Verdana"/>
              </a:rPr>
              <a:t> </a:t>
            </a:r>
            <a:r>
              <a:rPr lang="es-ES" sz="1800" noProof="0" dirty="0">
                <a:latin typeface="Verdana"/>
                <a:cs typeface="Verdana"/>
              </a:rPr>
              <a:t>erradicación</a:t>
            </a:r>
            <a:r>
              <a:rPr lang="es-ES" sz="1800" spc="185" noProof="0" dirty="0">
                <a:latin typeface="Verdana"/>
                <a:cs typeface="Verdana"/>
              </a:rPr>
              <a:t> </a:t>
            </a:r>
            <a:r>
              <a:rPr lang="es-ES" sz="1800" noProof="0" dirty="0">
                <a:latin typeface="Verdana"/>
                <a:cs typeface="Verdana"/>
              </a:rPr>
              <a:t>del</a:t>
            </a:r>
            <a:r>
              <a:rPr lang="es-ES" sz="1800" spc="170" noProof="0" dirty="0">
                <a:latin typeface="Verdana"/>
                <a:cs typeface="Verdana"/>
              </a:rPr>
              <a:t> </a:t>
            </a:r>
            <a:r>
              <a:rPr lang="es-ES" sz="1800" noProof="0" dirty="0">
                <a:latin typeface="Verdana"/>
                <a:cs typeface="Verdana"/>
              </a:rPr>
              <a:t>chabolismo.</a:t>
            </a:r>
            <a:r>
              <a:rPr lang="es-ES" sz="1800" spc="185" noProof="0" dirty="0">
                <a:latin typeface="Verdana"/>
                <a:cs typeface="Verdana"/>
              </a:rPr>
              <a:t> </a:t>
            </a:r>
            <a:r>
              <a:rPr lang="es-ES" sz="1800" spc="-25" noProof="0" dirty="0">
                <a:latin typeface="Verdana"/>
                <a:cs typeface="Verdana"/>
              </a:rPr>
              <a:t>Los </a:t>
            </a:r>
            <a:r>
              <a:rPr lang="es-ES" sz="1800" noProof="0" dirty="0">
                <a:latin typeface="Verdana"/>
                <a:cs typeface="Verdana"/>
              </a:rPr>
              <a:t>poderes</a:t>
            </a:r>
            <a:r>
              <a:rPr lang="es-ES" sz="1800" spc="409" noProof="0" dirty="0">
                <a:latin typeface="Verdana"/>
                <a:cs typeface="Verdana"/>
              </a:rPr>
              <a:t>  </a:t>
            </a:r>
            <a:r>
              <a:rPr lang="es-ES" sz="1800" noProof="0" dirty="0">
                <a:latin typeface="Verdana"/>
                <a:cs typeface="Verdana"/>
              </a:rPr>
              <a:t>públicos</a:t>
            </a:r>
            <a:r>
              <a:rPr lang="es-ES" sz="1800" spc="409" noProof="0" dirty="0">
                <a:latin typeface="Verdana"/>
                <a:cs typeface="Verdana"/>
              </a:rPr>
              <a:t>  </a:t>
            </a:r>
            <a:r>
              <a:rPr lang="es-ES" sz="1800" noProof="0" dirty="0">
                <a:latin typeface="Verdana"/>
                <a:cs typeface="Verdana"/>
              </a:rPr>
              <a:t>(Estado,</a:t>
            </a:r>
            <a:r>
              <a:rPr lang="es-ES" sz="1800" spc="415" noProof="0" dirty="0">
                <a:latin typeface="Verdana"/>
                <a:cs typeface="Verdana"/>
              </a:rPr>
              <a:t>  </a:t>
            </a:r>
            <a:r>
              <a:rPr lang="es-ES" sz="1800" noProof="0" dirty="0">
                <a:latin typeface="Verdana"/>
                <a:cs typeface="Verdana"/>
              </a:rPr>
              <a:t>ayuntamientos)</a:t>
            </a:r>
            <a:r>
              <a:rPr lang="es-ES" sz="1800" spc="409" noProof="0" dirty="0">
                <a:latin typeface="Verdana"/>
                <a:cs typeface="Verdana"/>
              </a:rPr>
              <a:t>  </a:t>
            </a:r>
            <a:r>
              <a:rPr lang="es-ES" sz="1800" noProof="0" dirty="0">
                <a:latin typeface="Verdana"/>
                <a:cs typeface="Verdana"/>
              </a:rPr>
              <a:t>facilitaron,</a:t>
            </a:r>
            <a:r>
              <a:rPr lang="es-ES" sz="1800" spc="415" noProof="0" dirty="0">
                <a:latin typeface="Verdana"/>
                <a:cs typeface="Verdana"/>
              </a:rPr>
              <a:t>  </a:t>
            </a:r>
            <a:r>
              <a:rPr lang="es-ES" sz="1800" noProof="0" dirty="0">
                <a:latin typeface="Verdana"/>
                <a:cs typeface="Verdana"/>
              </a:rPr>
              <a:t>junto</a:t>
            </a:r>
            <a:r>
              <a:rPr lang="es-ES" sz="1800" spc="409" noProof="0" dirty="0">
                <a:latin typeface="Verdana"/>
                <a:cs typeface="Verdana"/>
              </a:rPr>
              <a:t>  </a:t>
            </a:r>
            <a:r>
              <a:rPr lang="es-ES" sz="1800" spc="-25" noProof="0" dirty="0">
                <a:latin typeface="Verdana"/>
                <a:cs typeface="Verdana"/>
              </a:rPr>
              <a:t>al </a:t>
            </a:r>
            <a:r>
              <a:rPr lang="es-ES" sz="1800" noProof="0" dirty="0">
                <a:latin typeface="Verdana"/>
                <a:cs typeface="Verdana"/>
              </a:rPr>
              <a:t>movimiento</a:t>
            </a:r>
            <a:r>
              <a:rPr lang="es-ES" sz="1800" spc="484" noProof="0" dirty="0">
                <a:latin typeface="Verdana"/>
                <a:cs typeface="Verdana"/>
              </a:rPr>
              <a:t>  </a:t>
            </a:r>
            <a:r>
              <a:rPr lang="es-ES" sz="1800" noProof="0" dirty="0">
                <a:latin typeface="Verdana"/>
                <a:cs typeface="Verdana"/>
              </a:rPr>
              <a:t>cooperativo,</a:t>
            </a:r>
            <a:r>
              <a:rPr lang="es-ES" sz="1800" spc="490" noProof="0" dirty="0">
                <a:latin typeface="Verdana"/>
                <a:cs typeface="Verdana"/>
              </a:rPr>
              <a:t>  </a:t>
            </a:r>
            <a:r>
              <a:rPr lang="es-ES" sz="1800" noProof="0" dirty="0">
                <a:latin typeface="Verdana"/>
                <a:cs typeface="Verdana"/>
              </a:rPr>
              <a:t>la</a:t>
            </a:r>
            <a:r>
              <a:rPr lang="es-ES" sz="1800" spc="484" noProof="0" dirty="0">
                <a:latin typeface="Verdana"/>
                <a:cs typeface="Verdana"/>
              </a:rPr>
              <a:t>  </a:t>
            </a:r>
            <a:r>
              <a:rPr lang="es-ES" sz="1800" noProof="0" dirty="0">
                <a:latin typeface="Verdana"/>
                <a:cs typeface="Verdana"/>
              </a:rPr>
              <a:t>creación</a:t>
            </a:r>
            <a:r>
              <a:rPr lang="es-ES" sz="1800" spc="490" noProof="0" dirty="0">
                <a:latin typeface="Verdana"/>
                <a:cs typeface="Verdana"/>
              </a:rPr>
              <a:t>  </a:t>
            </a:r>
            <a:r>
              <a:rPr lang="es-ES" sz="1800" noProof="0" dirty="0">
                <a:latin typeface="Verdana"/>
                <a:cs typeface="Verdana"/>
              </a:rPr>
              <a:t>de</a:t>
            </a:r>
            <a:r>
              <a:rPr lang="es-ES" sz="1800" spc="484" noProof="0" dirty="0">
                <a:latin typeface="Verdana"/>
                <a:cs typeface="Verdana"/>
              </a:rPr>
              <a:t>  </a:t>
            </a:r>
            <a:r>
              <a:rPr lang="es-ES" sz="1800" noProof="0" dirty="0">
                <a:latin typeface="Verdana"/>
                <a:cs typeface="Verdana"/>
              </a:rPr>
              <a:t>nuevas</a:t>
            </a:r>
            <a:r>
              <a:rPr lang="es-ES" sz="1800" spc="484" noProof="0" dirty="0">
                <a:latin typeface="Verdana"/>
                <a:cs typeface="Verdana"/>
              </a:rPr>
              <a:t>  </a:t>
            </a:r>
            <a:r>
              <a:rPr lang="es-ES" sz="1800" noProof="0" dirty="0">
                <a:latin typeface="Verdana"/>
                <a:cs typeface="Verdana"/>
              </a:rPr>
              <a:t>barriadas</a:t>
            </a:r>
            <a:r>
              <a:rPr lang="es-ES" sz="1800" spc="484" noProof="0" dirty="0">
                <a:latin typeface="Verdana"/>
                <a:cs typeface="Verdana"/>
              </a:rPr>
              <a:t>  </a:t>
            </a:r>
            <a:r>
              <a:rPr lang="es-ES" sz="1800" spc="-50" noProof="0" dirty="0">
                <a:latin typeface="Verdana"/>
                <a:cs typeface="Verdana"/>
              </a:rPr>
              <a:t>y </a:t>
            </a:r>
            <a:r>
              <a:rPr lang="es-ES" sz="1800" noProof="0" dirty="0">
                <a:latin typeface="Verdana"/>
                <a:cs typeface="Verdana"/>
              </a:rPr>
              <a:t>urbanizaciones</a:t>
            </a:r>
            <a:r>
              <a:rPr lang="es-ES" sz="1800" spc="-50" noProof="0" dirty="0">
                <a:latin typeface="Verdana"/>
                <a:cs typeface="Verdana"/>
              </a:rPr>
              <a:t> </a:t>
            </a:r>
            <a:r>
              <a:rPr lang="es-ES" sz="1800" noProof="0" dirty="0">
                <a:latin typeface="Verdana"/>
                <a:cs typeface="Verdana"/>
              </a:rPr>
              <a:t>obreras</a:t>
            </a:r>
            <a:r>
              <a:rPr lang="es-ES" sz="1800" spc="-40" noProof="0" dirty="0">
                <a:latin typeface="Verdana"/>
                <a:cs typeface="Verdana"/>
              </a:rPr>
              <a:t> </a:t>
            </a:r>
            <a:r>
              <a:rPr lang="es-ES" sz="1800" noProof="0" dirty="0">
                <a:latin typeface="Verdana"/>
                <a:cs typeface="Verdana"/>
              </a:rPr>
              <a:t>especialmente</a:t>
            </a:r>
            <a:r>
              <a:rPr lang="es-ES" sz="1800" spc="-35" noProof="0" dirty="0">
                <a:latin typeface="Verdana"/>
                <a:cs typeface="Verdana"/>
              </a:rPr>
              <a:t> </a:t>
            </a:r>
            <a:r>
              <a:rPr lang="es-ES" sz="1800" noProof="0" dirty="0">
                <a:latin typeface="Verdana"/>
                <a:cs typeface="Verdana"/>
              </a:rPr>
              <a:t>en</a:t>
            </a:r>
            <a:r>
              <a:rPr lang="es-ES" sz="1800" spc="-50" noProof="0" dirty="0">
                <a:latin typeface="Verdana"/>
                <a:cs typeface="Verdana"/>
              </a:rPr>
              <a:t> </a:t>
            </a:r>
            <a:r>
              <a:rPr lang="es-ES" sz="1800" noProof="0" dirty="0">
                <a:latin typeface="Verdana"/>
                <a:cs typeface="Verdana"/>
              </a:rPr>
              <a:t>las</a:t>
            </a:r>
            <a:r>
              <a:rPr lang="es-ES" sz="1800" spc="-45" noProof="0" dirty="0">
                <a:latin typeface="Verdana"/>
                <a:cs typeface="Verdana"/>
              </a:rPr>
              <a:t> </a:t>
            </a:r>
            <a:r>
              <a:rPr lang="es-ES" sz="1800" noProof="0" dirty="0">
                <a:latin typeface="Verdana"/>
                <a:cs typeface="Verdana"/>
              </a:rPr>
              <a:t>décadas</a:t>
            </a:r>
            <a:r>
              <a:rPr lang="es-ES" sz="1800" spc="-50"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noProof="0" dirty="0">
                <a:latin typeface="Verdana"/>
                <a:cs typeface="Verdana"/>
              </a:rPr>
              <a:t>1950</a:t>
            </a:r>
            <a:r>
              <a:rPr lang="es-ES" sz="1800" spc="-55" noProof="0" dirty="0">
                <a:latin typeface="Verdana"/>
                <a:cs typeface="Verdana"/>
              </a:rPr>
              <a:t> </a:t>
            </a:r>
            <a:r>
              <a:rPr lang="es-ES" sz="1800" noProof="0" dirty="0">
                <a:latin typeface="Verdana"/>
                <a:cs typeface="Verdana"/>
              </a:rPr>
              <a:t>a</a:t>
            </a:r>
            <a:r>
              <a:rPr lang="es-ES" sz="1800" spc="-35" noProof="0" dirty="0">
                <a:latin typeface="Verdana"/>
                <a:cs typeface="Verdana"/>
              </a:rPr>
              <a:t> </a:t>
            </a:r>
            <a:r>
              <a:rPr lang="es-ES" sz="1800" spc="-10" noProof="0" dirty="0">
                <a:latin typeface="Verdana"/>
                <a:cs typeface="Verdana"/>
              </a:rPr>
              <a:t>1973.</a:t>
            </a:r>
            <a:endParaRPr lang="es-ES" sz="1800" noProof="0" dirty="0">
              <a:latin typeface="Verdana"/>
              <a:cs typeface="Verdana"/>
            </a:endParaRPr>
          </a:p>
        </p:txBody>
      </p:sp>
    </p:spTree>
  </p:cSld>
  <p:clrMapOvr>
    <a:masterClrMapping/>
  </p:clrMapOvr>
  <p:transition spd="slow" advTm="30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5825" y="2209800"/>
            <a:ext cx="8286750" cy="3078480"/>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La</a:t>
            </a:r>
            <a:r>
              <a:rPr lang="es-ES" sz="1800" spc="-80" noProof="0" dirty="0">
                <a:latin typeface="Verdana"/>
                <a:cs typeface="Verdana"/>
              </a:rPr>
              <a:t> </a:t>
            </a:r>
            <a:r>
              <a:rPr lang="es-ES" sz="1800" noProof="0" dirty="0">
                <a:latin typeface="Verdana"/>
                <a:cs typeface="Verdana"/>
              </a:rPr>
              <a:t>extintas</a:t>
            </a:r>
            <a:r>
              <a:rPr lang="es-ES" sz="1800" spc="-80" noProof="0" dirty="0">
                <a:latin typeface="Verdana"/>
                <a:cs typeface="Verdana"/>
              </a:rPr>
              <a:t> </a:t>
            </a:r>
            <a:r>
              <a:rPr lang="es-ES" sz="1800" noProof="0" dirty="0">
                <a:latin typeface="Verdana"/>
                <a:cs typeface="Verdana"/>
              </a:rPr>
              <a:t>entidades</a:t>
            </a:r>
            <a:r>
              <a:rPr lang="es-ES" sz="1800" spc="-80" noProof="0" dirty="0">
                <a:latin typeface="Verdana"/>
                <a:cs typeface="Verdana"/>
              </a:rPr>
              <a:t> </a:t>
            </a:r>
            <a:r>
              <a:rPr lang="es-ES" sz="1800" noProof="0" dirty="0">
                <a:latin typeface="Verdana"/>
                <a:cs typeface="Verdana"/>
              </a:rPr>
              <a:t>“Obra</a:t>
            </a:r>
            <a:r>
              <a:rPr lang="es-ES" sz="1800" spc="-80" noProof="0" dirty="0">
                <a:latin typeface="Verdana"/>
                <a:cs typeface="Verdana"/>
              </a:rPr>
              <a:t> </a:t>
            </a:r>
            <a:r>
              <a:rPr lang="es-ES" sz="1800" noProof="0" dirty="0">
                <a:latin typeface="Verdana"/>
                <a:cs typeface="Verdana"/>
              </a:rPr>
              <a:t>Sindical</a:t>
            </a:r>
            <a:r>
              <a:rPr lang="es-ES" sz="1800" spc="-80" noProof="0" dirty="0">
                <a:latin typeface="Verdana"/>
                <a:cs typeface="Verdana"/>
              </a:rPr>
              <a:t> </a:t>
            </a:r>
            <a:r>
              <a:rPr lang="es-ES" sz="1800" noProof="0" dirty="0">
                <a:latin typeface="Verdana"/>
                <a:cs typeface="Verdana"/>
              </a:rPr>
              <a:t>del</a:t>
            </a:r>
            <a:r>
              <a:rPr lang="es-ES" sz="1800" spc="-85" noProof="0" dirty="0">
                <a:latin typeface="Verdana"/>
                <a:cs typeface="Verdana"/>
              </a:rPr>
              <a:t> </a:t>
            </a:r>
            <a:r>
              <a:rPr lang="es-ES" sz="1800" noProof="0" dirty="0">
                <a:latin typeface="Verdana"/>
                <a:cs typeface="Verdana"/>
              </a:rPr>
              <a:t>Hogar</a:t>
            </a:r>
            <a:r>
              <a:rPr lang="es-ES" sz="1800" spc="-80" noProof="0" dirty="0">
                <a:latin typeface="Verdana"/>
                <a:cs typeface="Verdana"/>
              </a:rPr>
              <a:t> </a:t>
            </a:r>
            <a:r>
              <a:rPr lang="es-ES" sz="1800" noProof="0" dirty="0">
                <a:latin typeface="Verdana"/>
                <a:cs typeface="Verdana"/>
              </a:rPr>
              <a:t>y</a:t>
            </a:r>
            <a:r>
              <a:rPr lang="es-ES" sz="1800" spc="-85" noProof="0" dirty="0">
                <a:latin typeface="Verdana"/>
                <a:cs typeface="Verdana"/>
              </a:rPr>
              <a:t> </a:t>
            </a:r>
            <a:r>
              <a:rPr lang="es-ES" sz="1800" noProof="0" dirty="0">
                <a:latin typeface="Verdana"/>
                <a:cs typeface="Verdana"/>
              </a:rPr>
              <a:t>el</a:t>
            </a:r>
            <a:r>
              <a:rPr lang="es-ES" sz="1800" spc="-85" noProof="0" dirty="0">
                <a:latin typeface="Verdana"/>
                <a:cs typeface="Verdana"/>
              </a:rPr>
              <a:t> </a:t>
            </a:r>
            <a:r>
              <a:rPr lang="es-ES" sz="1800" noProof="0" dirty="0">
                <a:latin typeface="Verdana"/>
                <a:cs typeface="Verdana"/>
              </a:rPr>
              <a:t>Instituto</a:t>
            </a:r>
            <a:r>
              <a:rPr lang="es-ES" sz="1800" spc="-80" noProof="0" dirty="0">
                <a:latin typeface="Verdana"/>
                <a:cs typeface="Verdana"/>
              </a:rPr>
              <a:t> </a:t>
            </a:r>
            <a:r>
              <a:rPr lang="es-ES" sz="1800" noProof="0" dirty="0">
                <a:latin typeface="Verdana"/>
                <a:cs typeface="Verdana"/>
              </a:rPr>
              <a:t>Nacional</a:t>
            </a:r>
            <a:r>
              <a:rPr lang="es-ES" sz="1800" spc="-80" noProof="0" dirty="0">
                <a:latin typeface="Verdana"/>
                <a:cs typeface="Verdana"/>
              </a:rPr>
              <a:t> </a:t>
            </a:r>
            <a:r>
              <a:rPr lang="es-ES" sz="1800" spc="-25" noProof="0" dirty="0">
                <a:latin typeface="Verdana"/>
                <a:cs typeface="Verdana"/>
              </a:rPr>
              <a:t>de</a:t>
            </a:r>
            <a:endParaRPr lang="es-ES" sz="1800" noProof="0" dirty="0">
              <a:latin typeface="Verdana"/>
              <a:cs typeface="Verdana"/>
            </a:endParaRPr>
          </a:p>
          <a:p>
            <a:pPr marL="12700" marR="5080" algn="just">
              <a:lnSpc>
                <a:spcPct val="202500"/>
              </a:lnSpc>
              <a:spcBef>
                <a:spcPts val="5"/>
              </a:spcBef>
            </a:pPr>
            <a:r>
              <a:rPr lang="es-ES" sz="1800" noProof="0" dirty="0">
                <a:latin typeface="Verdana"/>
                <a:cs typeface="Verdana"/>
              </a:rPr>
              <a:t>la</a:t>
            </a:r>
            <a:r>
              <a:rPr lang="es-ES" sz="1800" spc="-60" noProof="0" dirty="0">
                <a:latin typeface="Verdana"/>
                <a:cs typeface="Verdana"/>
              </a:rPr>
              <a:t> </a:t>
            </a:r>
            <a:r>
              <a:rPr lang="es-ES" sz="1800" noProof="0" dirty="0">
                <a:latin typeface="Verdana"/>
                <a:cs typeface="Verdana"/>
              </a:rPr>
              <a:t>Vivienda”</a:t>
            </a:r>
            <a:r>
              <a:rPr lang="es-ES" sz="1800" spc="-55" noProof="0" dirty="0">
                <a:latin typeface="Verdana"/>
                <a:cs typeface="Verdana"/>
              </a:rPr>
              <a:t> </a:t>
            </a:r>
            <a:r>
              <a:rPr lang="es-ES" sz="1800" noProof="0" dirty="0">
                <a:latin typeface="Verdana"/>
                <a:cs typeface="Verdana"/>
              </a:rPr>
              <a:t>apoyaron</a:t>
            </a:r>
            <a:r>
              <a:rPr lang="es-ES" sz="1800" spc="-60" noProof="0" dirty="0">
                <a:latin typeface="Verdana"/>
                <a:cs typeface="Verdana"/>
              </a:rPr>
              <a:t> </a:t>
            </a:r>
            <a:r>
              <a:rPr lang="es-ES" sz="1800" noProof="0" dirty="0">
                <a:latin typeface="Verdana"/>
                <a:cs typeface="Verdana"/>
              </a:rPr>
              <a:t>cooperativas</a:t>
            </a:r>
            <a:r>
              <a:rPr lang="es-ES" sz="1800" spc="-45" noProof="0" dirty="0">
                <a:latin typeface="Verdana"/>
                <a:cs typeface="Verdana"/>
              </a:rPr>
              <a:t> </a:t>
            </a:r>
            <a:r>
              <a:rPr lang="es-ES" sz="1800" noProof="0" dirty="0">
                <a:latin typeface="Verdana"/>
                <a:cs typeface="Verdana"/>
              </a:rPr>
              <a:t>para</a:t>
            </a:r>
            <a:r>
              <a:rPr lang="es-ES" sz="1800" spc="-60" noProof="0" dirty="0">
                <a:latin typeface="Verdana"/>
                <a:cs typeface="Verdana"/>
              </a:rPr>
              <a:t> </a:t>
            </a:r>
            <a:r>
              <a:rPr lang="es-ES" sz="1800" noProof="0" dirty="0">
                <a:latin typeface="Verdana"/>
                <a:cs typeface="Verdana"/>
              </a:rPr>
              <a:t>canalizar</a:t>
            </a:r>
            <a:r>
              <a:rPr lang="es-ES" sz="1800" spc="-55" noProof="0" dirty="0">
                <a:latin typeface="Verdana"/>
                <a:cs typeface="Verdana"/>
              </a:rPr>
              <a:t> </a:t>
            </a:r>
            <a:r>
              <a:rPr lang="es-ES" sz="1800" noProof="0" dirty="0">
                <a:latin typeface="Verdana"/>
                <a:cs typeface="Verdana"/>
              </a:rPr>
              <a:t>la</a:t>
            </a:r>
            <a:r>
              <a:rPr lang="es-ES" sz="1800" spc="-50" noProof="0" dirty="0">
                <a:latin typeface="Verdana"/>
                <a:cs typeface="Verdana"/>
              </a:rPr>
              <a:t> </a:t>
            </a:r>
            <a:r>
              <a:rPr lang="es-ES" sz="1800" noProof="0" dirty="0">
                <a:latin typeface="Verdana"/>
                <a:cs typeface="Verdana"/>
              </a:rPr>
              <a:t>autoconstrucción</a:t>
            </a:r>
            <a:r>
              <a:rPr lang="es-ES" sz="1800" spc="-55" noProof="0" dirty="0">
                <a:latin typeface="Verdana"/>
                <a:cs typeface="Verdana"/>
              </a:rPr>
              <a:t> </a:t>
            </a:r>
            <a:r>
              <a:rPr lang="es-ES" sz="1800" spc="-50" noProof="0" dirty="0">
                <a:latin typeface="Verdana"/>
                <a:cs typeface="Verdana"/>
              </a:rPr>
              <a:t>y </a:t>
            </a:r>
            <a:r>
              <a:rPr lang="es-ES" sz="1800" noProof="0" dirty="0">
                <a:latin typeface="Verdana"/>
                <a:cs typeface="Verdana"/>
              </a:rPr>
              <a:t>la</a:t>
            </a:r>
            <a:r>
              <a:rPr lang="es-ES" sz="1800" spc="10" noProof="0" dirty="0">
                <a:latin typeface="Verdana"/>
                <a:cs typeface="Verdana"/>
              </a:rPr>
              <a:t>  </a:t>
            </a:r>
            <a:r>
              <a:rPr lang="es-ES" sz="1800" noProof="0" dirty="0">
                <a:latin typeface="Verdana"/>
                <a:cs typeface="Verdana"/>
              </a:rPr>
              <a:t>adquisición</a:t>
            </a:r>
            <a:r>
              <a:rPr lang="es-ES" sz="1800" spc="15" noProof="0" dirty="0">
                <a:latin typeface="Verdana"/>
                <a:cs typeface="Verdana"/>
              </a:rPr>
              <a:t>  </a:t>
            </a:r>
            <a:r>
              <a:rPr lang="es-ES" sz="1800" noProof="0" dirty="0">
                <a:latin typeface="Verdana"/>
                <a:cs typeface="Verdana"/>
              </a:rPr>
              <a:t>de</a:t>
            </a:r>
            <a:r>
              <a:rPr lang="es-ES" sz="1800" spc="10" noProof="0" dirty="0">
                <a:latin typeface="Verdana"/>
                <a:cs typeface="Verdana"/>
              </a:rPr>
              <a:t>  </a:t>
            </a:r>
            <a:r>
              <a:rPr lang="es-ES" sz="1800" noProof="0" dirty="0">
                <a:latin typeface="Verdana"/>
                <a:cs typeface="Verdana"/>
              </a:rPr>
              <a:t>viviendas</a:t>
            </a:r>
            <a:r>
              <a:rPr lang="es-ES" sz="1800" spc="15" noProof="0" dirty="0">
                <a:latin typeface="Verdana"/>
                <a:cs typeface="Verdana"/>
              </a:rPr>
              <a:t>  </a:t>
            </a:r>
            <a:r>
              <a:rPr lang="es-ES" sz="1800" noProof="0" dirty="0">
                <a:latin typeface="Verdana"/>
                <a:cs typeface="Verdana"/>
              </a:rPr>
              <a:t>con</a:t>
            </a:r>
            <a:r>
              <a:rPr lang="es-ES" sz="1800" spc="15" noProof="0" dirty="0">
                <a:latin typeface="Verdana"/>
                <a:cs typeface="Verdana"/>
              </a:rPr>
              <a:t>  </a:t>
            </a:r>
            <a:r>
              <a:rPr lang="es-ES" sz="1800" noProof="0" dirty="0">
                <a:latin typeface="Verdana"/>
                <a:cs typeface="Verdana"/>
              </a:rPr>
              <a:t>apoyos</a:t>
            </a:r>
            <a:r>
              <a:rPr lang="es-ES" sz="1800" spc="10" noProof="0" dirty="0">
                <a:latin typeface="Verdana"/>
                <a:cs typeface="Verdana"/>
              </a:rPr>
              <a:t>  </a:t>
            </a:r>
            <a:r>
              <a:rPr lang="es-ES" sz="1800" noProof="0" dirty="0">
                <a:latin typeface="Verdana"/>
                <a:cs typeface="Verdana"/>
              </a:rPr>
              <a:t>públicos,</a:t>
            </a:r>
            <a:r>
              <a:rPr lang="es-ES" sz="1800" spc="20" noProof="0" dirty="0">
                <a:latin typeface="Verdana"/>
                <a:cs typeface="Verdana"/>
              </a:rPr>
              <a:t>  </a:t>
            </a:r>
            <a:r>
              <a:rPr lang="es-ES" sz="1800" noProof="0" dirty="0">
                <a:latin typeface="Verdana"/>
                <a:cs typeface="Verdana"/>
              </a:rPr>
              <a:t>privilegiando,</a:t>
            </a:r>
            <a:r>
              <a:rPr lang="es-ES" sz="1800" spc="15" noProof="0" dirty="0">
                <a:latin typeface="Verdana"/>
                <a:cs typeface="Verdana"/>
              </a:rPr>
              <a:t>  </a:t>
            </a:r>
            <a:r>
              <a:rPr lang="es-ES" sz="1800" spc="-25" noProof="0" dirty="0">
                <a:latin typeface="Verdana"/>
                <a:cs typeface="Verdana"/>
              </a:rPr>
              <a:t>en </a:t>
            </a:r>
            <a:r>
              <a:rPr lang="es-ES" sz="1800" noProof="0" dirty="0">
                <a:latin typeface="Verdana"/>
                <a:cs typeface="Verdana"/>
              </a:rPr>
              <a:t>muchos</a:t>
            </a:r>
            <a:r>
              <a:rPr lang="es-ES" sz="1800" spc="380" noProof="0" dirty="0">
                <a:latin typeface="Verdana"/>
                <a:cs typeface="Verdana"/>
              </a:rPr>
              <a:t> </a:t>
            </a:r>
            <a:r>
              <a:rPr lang="es-ES" sz="1800" noProof="0" dirty="0">
                <a:latin typeface="Verdana"/>
                <a:cs typeface="Verdana"/>
              </a:rPr>
              <a:t>casos,</a:t>
            </a:r>
            <a:r>
              <a:rPr lang="es-ES" sz="1800" spc="390" noProof="0" dirty="0">
                <a:latin typeface="Verdana"/>
                <a:cs typeface="Verdana"/>
              </a:rPr>
              <a:t> </a:t>
            </a:r>
            <a:r>
              <a:rPr lang="es-ES" sz="1800" noProof="0" dirty="0">
                <a:latin typeface="Verdana"/>
                <a:cs typeface="Verdana"/>
              </a:rPr>
              <a:t>la</a:t>
            </a:r>
            <a:r>
              <a:rPr lang="es-ES" sz="1800" spc="385" noProof="0" dirty="0">
                <a:latin typeface="Verdana"/>
                <a:cs typeface="Verdana"/>
              </a:rPr>
              <a:t> </a:t>
            </a:r>
            <a:r>
              <a:rPr lang="es-ES" sz="1800" noProof="0" dirty="0">
                <a:latin typeface="Verdana"/>
                <a:cs typeface="Verdana"/>
              </a:rPr>
              <a:t>fórmula</a:t>
            </a:r>
            <a:r>
              <a:rPr lang="es-ES" sz="1800" spc="370" noProof="0" dirty="0">
                <a:latin typeface="Verdana"/>
                <a:cs typeface="Verdana"/>
              </a:rPr>
              <a:t> </a:t>
            </a:r>
            <a:r>
              <a:rPr lang="es-ES" sz="1800" noProof="0" dirty="0">
                <a:latin typeface="Verdana"/>
                <a:cs typeface="Verdana"/>
              </a:rPr>
              <a:t>cooperativa:</a:t>
            </a:r>
            <a:r>
              <a:rPr lang="es-ES" sz="1800" spc="380" noProof="0" dirty="0">
                <a:latin typeface="Verdana"/>
                <a:cs typeface="Verdana"/>
              </a:rPr>
              <a:t> </a:t>
            </a:r>
            <a:r>
              <a:rPr lang="es-ES" sz="1800" noProof="0" dirty="0">
                <a:latin typeface="Verdana"/>
                <a:cs typeface="Verdana"/>
              </a:rPr>
              <a:t>cedían</a:t>
            </a:r>
            <a:r>
              <a:rPr lang="es-ES" sz="1800" spc="390" noProof="0" dirty="0">
                <a:latin typeface="Verdana"/>
                <a:cs typeface="Verdana"/>
              </a:rPr>
              <a:t> </a:t>
            </a:r>
            <a:r>
              <a:rPr lang="es-ES" sz="1800" noProof="0" dirty="0">
                <a:latin typeface="Verdana"/>
                <a:cs typeface="Verdana"/>
              </a:rPr>
              <a:t>terrenos,</a:t>
            </a:r>
            <a:r>
              <a:rPr lang="es-ES" sz="1800" spc="390" noProof="0" dirty="0">
                <a:latin typeface="Verdana"/>
                <a:cs typeface="Verdana"/>
              </a:rPr>
              <a:t> </a:t>
            </a:r>
            <a:r>
              <a:rPr lang="es-ES" sz="1800" spc="-10" noProof="0" dirty="0">
                <a:latin typeface="Verdana"/>
                <a:cs typeface="Verdana"/>
              </a:rPr>
              <a:t>urbanizaban </a:t>
            </a:r>
            <a:r>
              <a:rPr lang="es-ES" sz="1800" noProof="0" dirty="0">
                <a:latin typeface="Verdana"/>
                <a:cs typeface="Verdana"/>
              </a:rPr>
              <a:t>barrios</a:t>
            </a:r>
            <a:r>
              <a:rPr lang="es-ES" sz="1800" spc="185" noProof="0" dirty="0">
                <a:latin typeface="Verdana"/>
                <a:cs typeface="Verdana"/>
              </a:rPr>
              <a:t> </a:t>
            </a:r>
            <a:r>
              <a:rPr lang="es-ES" sz="1800" noProof="0" dirty="0">
                <a:latin typeface="Verdana"/>
                <a:cs typeface="Verdana"/>
              </a:rPr>
              <a:t>y</a:t>
            </a:r>
            <a:r>
              <a:rPr lang="es-ES" sz="1800" spc="200" noProof="0" dirty="0">
                <a:latin typeface="Verdana"/>
                <a:cs typeface="Verdana"/>
              </a:rPr>
              <a:t> </a:t>
            </a:r>
            <a:r>
              <a:rPr lang="es-ES" sz="1800" noProof="0" dirty="0">
                <a:latin typeface="Verdana"/>
                <a:cs typeface="Verdana"/>
              </a:rPr>
              <a:t>proporcionaban</a:t>
            </a:r>
            <a:r>
              <a:rPr lang="es-ES" sz="1800" spc="210" noProof="0" dirty="0">
                <a:latin typeface="Verdana"/>
                <a:cs typeface="Verdana"/>
              </a:rPr>
              <a:t> </a:t>
            </a:r>
            <a:r>
              <a:rPr lang="es-ES" sz="1800" noProof="0" dirty="0">
                <a:latin typeface="Verdana"/>
                <a:cs typeface="Verdana"/>
              </a:rPr>
              <a:t>condiciones</a:t>
            </a:r>
            <a:r>
              <a:rPr lang="es-ES" sz="1800" spc="195" noProof="0" dirty="0">
                <a:latin typeface="Verdana"/>
                <a:cs typeface="Verdana"/>
              </a:rPr>
              <a:t> </a:t>
            </a:r>
            <a:r>
              <a:rPr lang="es-ES" sz="1800" noProof="0" dirty="0">
                <a:latin typeface="Verdana"/>
                <a:cs typeface="Verdana"/>
              </a:rPr>
              <a:t>de</a:t>
            </a:r>
            <a:r>
              <a:rPr lang="es-ES" sz="1800" spc="185" noProof="0" dirty="0">
                <a:latin typeface="Verdana"/>
                <a:cs typeface="Verdana"/>
              </a:rPr>
              <a:t> </a:t>
            </a:r>
            <a:r>
              <a:rPr lang="es-ES" sz="1800" noProof="0" dirty="0">
                <a:latin typeface="Verdana"/>
                <a:cs typeface="Verdana"/>
              </a:rPr>
              <a:t>financiación</a:t>
            </a:r>
            <a:r>
              <a:rPr lang="es-ES" sz="1800" spc="185" noProof="0" dirty="0">
                <a:latin typeface="Verdana"/>
                <a:cs typeface="Verdana"/>
              </a:rPr>
              <a:t> </a:t>
            </a:r>
            <a:r>
              <a:rPr lang="es-ES" sz="1800" noProof="0" dirty="0">
                <a:latin typeface="Verdana"/>
                <a:cs typeface="Verdana"/>
              </a:rPr>
              <a:t>específicas</a:t>
            </a:r>
            <a:r>
              <a:rPr lang="es-ES" sz="1800" spc="185" noProof="0" dirty="0">
                <a:latin typeface="Verdana"/>
                <a:cs typeface="Verdana"/>
              </a:rPr>
              <a:t> </a:t>
            </a:r>
            <a:r>
              <a:rPr lang="es-ES" sz="1800" noProof="0" dirty="0">
                <a:latin typeface="Verdana"/>
                <a:cs typeface="Verdana"/>
              </a:rPr>
              <a:t>a</a:t>
            </a:r>
            <a:r>
              <a:rPr lang="es-ES" sz="1800" spc="190" noProof="0" dirty="0">
                <a:latin typeface="Verdana"/>
                <a:cs typeface="Verdana"/>
              </a:rPr>
              <a:t> </a:t>
            </a:r>
            <a:r>
              <a:rPr lang="es-ES" sz="1800" spc="-25" noProof="0" dirty="0">
                <a:latin typeface="Verdana"/>
                <a:cs typeface="Verdana"/>
              </a:rPr>
              <a:t>las </a:t>
            </a:r>
            <a:r>
              <a:rPr lang="es-ES" sz="1800" noProof="0" dirty="0">
                <a:latin typeface="Verdana"/>
                <a:cs typeface="Verdana"/>
              </a:rPr>
              <a:t>cooperativas</a:t>
            </a:r>
            <a:r>
              <a:rPr lang="es-ES" sz="1800" spc="-45" noProof="0" dirty="0">
                <a:latin typeface="Verdana"/>
                <a:cs typeface="Verdana"/>
              </a:rPr>
              <a:t> </a:t>
            </a:r>
            <a:r>
              <a:rPr lang="es-ES" sz="1800" noProof="0" dirty="0">
                <a:latin typeface="Verdana"/>
                <a:cs typeface="Verdana"/>
              </a:rPr>
              <a:t>en</a:t>
            </a:r>
            <a:r>
              <a:rPr lang="es-ES" sz="1800" spc="-55" noProof="0" dirty="0">
                <a:latin typeface="Verdana"/>
                <a:cs typeface="Verdana"/>
              </a:rPr>
              <a:t> </a:t>
            </a:r>
            <a:r>
              <a:rPr lang="es-ES" sz="1800" noProof="0" dirty="0">
                <a:latin typeface="Verdana"/>
                <a:cs typeface="Verdana"/>
              </a:rPr>
              <a:t>toda</a:t>
            </a:r>
            <a:r>
              <a:rPr lang="es-ES" sz="1800" spc="-50" noProof="0" dirty="0">
                <a:latin typeface="Verdana"/>
                <a:cs typeface="Verdana"/>
              </a:rPr>
              <a:t> </a:t>
            </a:r>
            <a:r>
              <a:rPr lang="es-ES" sz="1800" spc="-10" noProof="0" dirty="0">
                <a:latin typeface="Verdana"/>
                <a:cs typeface="Verdana"/>
              </a:rPr>
              <a:t>España.</a:t>
            </a:r>
            <a:endParaRPr lang="es-ES" sz="1800" noProof="0" dirty="0">
              <a:latin typeface="Verdana"/>
              <a:cs typeface="Verdana"/>
            </a:endParaRPr>
          </a:p>
        </p:txBody>
      </p:sp>
      <p:pic>
        <p:nvPicPr>
          <p:cNvPr id="3" name="Imagen 2">
            <a:extLst>
              <a:ext uri="{FF2B5EF4-FFF2-40B4-BE49-F238E27FC236}">
                <a16:creationId xmlns:a16="http://schemas.microsoft.com/office/drawing/2014/main" id="{D24D2BB1-59E1-0A2A-25E1-13598B46DDED}"/>
              </a:ext>
            </a:extLst>
          </p:cNvPr>
          <p:cNvPicPr>
            <a:picLocks noChangeAspect="1"/>
          </p:cNvPicPr>
          <p:nvPr/>
        </p:nvPicPr>
        <p:blipFill>
          <a:blip r:embed="rId2"/>
          <a:stretch>
            <a:fillRect/>
          </a:stretch>
        </p:blipFill>
        <p:spPr>
          <a:xfrm>
            <a:off x="3129775" y="582819"/>
            <a:ext cx="3810000" cy="1268015"/>
          </a:xfrm>
          <a:prstGeom prst="rect">
            <a:avLst/>
          </a:prstGeom>
        </p:spPr>
      </p:pic>
      <p:pic>
        <p:nvPicPr>
          <p:cNvPr id="4" name="Picture 2">
            <a:extLst>
              <a:ext uri="{FF2B5EF4-FFF2-40B4-BE49-F238E27FC236}">
                <a16:creationId xmlns:a16="http://schemas.microsoft.com/office/drawing/2014/main" id="{5AAE4771-218F-5E82-C277-B522B7BD5D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5CC04FDC-9B36-6FB8-CF44-FAE10C4F5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209800"/>
            <a:ext cx="8382000" cy="2692147"/>
          </a:xfrm>
          <a:prstGeom prst="rect">
            <a:avLst/>
          </a:prstGeom>
        </p:spPr>
        <p:txBody>
          <a:bodyPr vert="horz" wrap="square" lIns="0" tIns="12700" rIns="0" bIns="0" rtlCol="0">
            <a:spAutoFit/>
          </a:bodyPr>
          <a:lstStyle/>
          <a:p>
            <a:pPr marL="12700" algn="just">
              <a:lnSpc>
                <a:spcPct val="200000"/>
              </a:lnSpc>
              <a:spcBef>
                <a:spcPts val="100"/>
              </a:spcBef>
              <a:tabLst>
                <a:tab pos="271145" algn="l"/>
                <a:tab pos="810895" algn="l"/>
                <a:tab pos="2418715" algn="l"/>
                <a:tab pos="3904615" algn="l"/>
                <a:tab pos="4197350" algn="l"/>
                <a:tab pos="5236210" algn="l"/>
                <a:tab pos="6847205" algn="l"/>
                <a:tab pos="7636509" algn="l"/>
                <a:tab pos="8069580" algn="l"/>
              </a:tabLst>
            </a:pPr>
            <a:r>
              <a:rPr lang="es-ES" sz="1800" spc="-50" noProof="0" dirty="0">
                <a:latin typeface="Verdana"/>
                <a:cs typeface="Verdana"/>
              </a:rPr>
              <a:t>-</a:t>
            </a:r>
            <a:r>
              <a:rPr lang="es-ES" sz="1800" noProof="0" dirty="0">
                <a:latin typeface="Verdana"/>
                <a:cs typeface="Verdana"/>
              </a:rPr>
              <a:t>	</a:t>
            </a:r>
            <a:r>
              <a:rPr lang="es-ES" sz="1800" spc="-25" noProof="0" dirty="0">
                <a:latin typeface="Verdana"/>
                <a:cs typeface="Verdana"/>
              </a:rPr>
              <a:t>Las</a:t>
            </a:r>
            <a:r>
              <a:rPr lang="es-ES" sz="1800" noProof="0" dirty="0">
                <a:latin typeface="Verdana"/>
                <a:cs typeface="Verdana"/>
              </a:rPr>
              <a:t>	</a:t>
            </a:r>
            <a:r>
              <a:rPr lang="es-ES" sz="1800" spc="-10" noProof="0" dirty="0">
                <a:latin typeface="Verdana"/>
                <a:cs typeface="Verdana"/>
              </a:rPr>
              <a:t>cooperativas</a:t>
            </a:r>
            <a:r>
              <a:rPr lang="es-ES" sz="1800" noProof="0" dirty="0">
                <a:latin typeface="Verdana"/>
                <a:cs typeface="Verdana"/>
              </a:rPr>
              <a:t>	</a:t>
            </a:r>
            <a:r>
              <a:rPr lang="es-ES" sz="1800" spc="-10" noProof="0" dirty="0">
                <a:latin typeface="Verdana"/>
                <a:cs typeface="Verdana"/>
              </a:rPr>
              <a:t>permitieron</a:t>
            </a:r>
            <a:r>
              <a:rPr lang="es-ES" sz="1800" noProof="0" dirty="0">
                <a:latin typeface="Verdana"/>
                <a:cs typeface="Verdana"/>
              </a:rPr>
              <a:t>	</a:t>
            </a:r>
            <a:r>
              <a:rPr lang="es-ES" sz="1800" spc="-50" noProof="0" dirty="0">
                <a:latin typeface="Verdana"/>
                <a:cs typeface="Verdana"/>
              </a:rPr>
              <a:t>a</a:t>
            </a:r>
            <a:r>
              <a:rPr lang="es-ES" sz="1800" noProof="0" dirty="0">
                <a:latin typeface="Verdana"/>
                <a:cs typeface="Verdana"/>
              </a:rPr>
              <a:t>	</a:t>
            </a:r>
            <a:r>
              <a:rPr lang="es-ES" sz="1800" spc="-10" noProof="0" dirty="0">
                <a:latin typeface="Verdana"/>
                <a:cs typeface="Verdana"/>
              </a:rPr>
              <a:t>familias</a:t>
            </a:r>
            <a:r>
              <a:rPr lang="es-ES" sz="1800" noProof="0" dirty="0">
                <a:latin typeface="Verdana"/>
                <a:cs typeface="Verdana"/>
              </a:rPr>
              <a:t>	</a:t>
            </a:r>
            <a:r>
              <a:rPr lang="es-ES" sz="1800" spc="-10" noProof="0" dirty="0">
                <a:latin typeface="Verdana"/>
                <a:cs typeface="Verdana"/>
              </a:rPr>
              <a:t>trabajadoras</a:t>
            </a:r>
            <a:r>
              <a:rPr lang="es-ES" sz="1800" noProof="0" dirty="0">
                <a:latin typeface="Verdana"/>
                <a:cs typeface="Verdana"/>
              </a:rPr>
              <a:t>	</a:t>
            </a:r>
            <a:r>
              <a:rPr lang="es-ES" sz="1800" spc="-10" noProof="0" dirty="0">
                <a:latin typeface="Verdana"/>
                <a:cs typeface="Verdana"/>
              </a:rPr>
              <a:t>pasar</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25" noProof="0" dirty="0">
                <a:latin typeface="Verdana"/>
                <a:cs typeface="Verdana"/>
              </a:rPr>
              <a:t>la </a:t>
            </a:r>
            <a:r>
              <a:rPr lang="es-ES" sz="1800" noProof="0" dirty="0">
                <a:latin typeface="Verdana"/>
                <a:cs typeface="Verdana"/>
              </a:rPr>
              <a:t>infravivienda</a:t>
            </a:r>
            <a:r>
              <a:rPr lang="es-ES" sz="1800" spc="140" noProof="0" dirty="0">
                <a:latin typeface="Verdana"/>
                <a:cs typeface="Verdana"/>
              </a:rPr>
              <a:t> </a:t>
            </a:r>
            <a:r>
              <a:rPr lang="es-ES" sz="1800" noProof="0" dirty="0">
                <a:latin typeface="Verdana"/>
                <a:cs typeface="Verdana"/>
              </a:rPr>
              <a:t>a</a:t>
            </a:r>
            <a:r>
              <a:rPr lang="es-ES" sz="1800" spc="135" noProof="0" dirty="0">
                <a:latin typeface="Verdana"/>
                <a:cs typeface="Verdana"/>
              </a:rPr>
              <a:t> </a:t>
            </a:r>
            <a:r>
              <a:rPr lang="es-ES" sz="1800" noProof="0" dirty="0">
                <a:latin typeface="Verdana"/>
                <a:cs typeface="Verdana"/>
              </a:rPr>
              <a:t>un</a:t>
            </a:r>
            <a:r>
              <a:rPr lang="es-ES" sz="1800" spc="135" noProof="0" dirty="0">
                <a:latin typeface="Verdana"/>
                <a:cs typeface="Verdana"/>
              </a:rPr>
              <a:t> </a:t>
            </a:r>
            <a:r>
              <a:rPr lang="es-ES" sz="1800" noProof="0" dirty="0">
                <a:latin typeface="Verdana"/>
                <a:cs typeface="Verdana"/>
              </a:rPr>
              <a:t>modelo</a:t>
            </a:r>
            <a:r>
              <a:rPr lang="es-ES" sz="1800" spc="135" noProof="0" dirty="0">
                <a:latin typeface="Verdana"/>
                <a:cs typeface="Verdana"/>
              </a:rPr>
              <a:t> </a:t>
            </a:r>
            <a:r>
              <a:rPr lang="es-ES" sz="1800" noProof="0" dirty="0">
                <a:latin typeface="Verdana"/>
                <a:cs typeface="Verdana"/>
              </a:rPr>
              <a:t>autogestionado</a:t>
            </a:r>
            <a:r>
              <a:rPr lang="es-ES" sz="1800" spc="135"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noProof="0" dirty="0">
                <a:latin typeface="Verdana"/>
                <a:cs typeface="Verdana"/>
              </a:rPr>
              <a:t>acceso</a:t>
            </a:r>
            <a:r>
              <a:rPr lang="es-ES" sz="1800" spc="135" noProof="0" dirty="0">
                <a:latin typeface="Verdana"/>
                <a:cs typeface="Verdana"/>
              </a:rPr>
              <a:t> </a:t>
            </a:r>
            <a:r>
              <a:rPr lang="es-ES" sz="1800" noProof="0" dirty="0">
                <a:latin typeface="Verdana"/>
                <a:cs typeface="Verdana"/>
              </a:rPr>
              <a:t>a</a:t>
            </a:r>
            <a:r>
              <a:rPr lang="es-ES" sz="1800" spc="135" noProof="0" dirty="0">
                <a:latin typeface="Verdana"/>
                <a:cs typeface="Verdana"/>
              </a:rPr>
              <a:t> </a:t>
            </a:r>
            <a:r>
              <a:rPr lang="es-ES" sz="1800" noProof="0" dirty="0">
                <a:latin typeface="Verdana"/>
                <a:cs typeface="Verdana"/>
              </a:rPr>
              <a:t>la</a:t>
            </a:r>
            <a:r>
              <a:rPr lang="es-ES" sz="1800" spc="135" noProof="0" dirty="0">
                <a:latin typeface="Verdana"/>
                <a:cs typeface="Verdana"/>
              </a:rPr>
              <a:t> </a:t>
            </a:r>
            <a:r>
              <a:rPr lang="es-ES" sz="1800" noProof="0" dirty="0">
                <a:latin typeface="Verdana"/>
                <a:cs typeface="Verdana"/>
              </a:rPr>
              <a:t>misma,</a:t>
            </a:r>
            <a:r>
              <a:rPr lang="es-ES" sz="1800" spc="135" noProof="0" dirty="0">
                <a:latin typeface="Verdana"/>
                <a:cs typeface="Verdana"/>
              </a:rPr>
              <a:t> </a:t>
            </a:r>
            <a:r>
              <a:rPr lang="es-ES" sz="1800" spc="-20" noProof="0" dirty="0">
                <a:latin typeface="Verdana"/>
                <a:cs typeface="Verdana"/>
              </a:rPr>
              <a:t>bajo </a:t>
            </a:r>
            <a:r>
              <a:rPr lang="es-ES" sz="1800" noProof="0" dirty="0">
                <a:latin typeface="Verdana"/>
                <a:cs typeface="Verdana"/>
              </a:rPr>
              <a:t>control</a:t>
            </a:r>
            <a:r>
              <a:rPr lang="es-ES" sz="1800" spc="320" noProof="0" dirty="0">
                <a:latin typeface="Verdana"/>
                <a:cs typeface="Verdana"/>
              </a:rPr>
              <a:t> </a:t>
            </a:r>
            <a:r>
              <a:rPr lang="es-ES" sz="1800" noProof="0" dirty="0">
                <a:latin typeface="Verdana"/>
                <a:cs typeface="Verdana"/>
              </a:rPr>
              <a:t>cooperativo</a:t>
            </a:r>
            <a:r>
              <a:rPr lang="es-ES" sz="1800" spc="320" noProof="0" dirty="0">
                <a:latin typeface="Verdana"/>
                <a:cs typeface="Verdana"/>
              </a:rPr>
              <a:t> </a:t>
            </a:r>
            <a:r>
              <a:rPr lang="es-ES" sz="1800" noProof="0" dirty="0">
                <a:latin typeface="Verdana"/>
                <a:cs typeface="Verdana"/>
              </a:rPr>
              <a:t>y</a:t>
            </a:r>
            <a:r>
              <a:rPr lang="es-ES" sz="1800" spc="330" noProof="0" dirty="0">
                <a:latin typeface="Verdana"/>
                <a:cs typeface="Verdana"/>
              </a:rPr>
              <a:t> </a:t>
            </a:r>
            <a:r>
              <a:rPr lang="es-ES" sz="1800" noProof="0" dirty="0">
                <a:latin typeface="Verdana"/>
                <a:cs typeface="Verdana"/>
              </a:rPr>
              <a:t>sin</a:t>
            </a:r>
            <a:r>
              <a:rPr lang="es-ES" sz="1800" spc="325" noProof="0" dirty="0">
                <a:latin typeface="Verdana"/>
                <a:cs typeface="Verdana"/>
              </a:rPr>
              <a:t> </a:t>
            </a:r>
            <a:r>
              <a:rPr lang="es-ES" sz="1800" noProof="0" dirty="0">
                <a:latin typeface="Verdana"/>
                <a:cs typeface="Verdana"/>
              </a:rPr>
              <a:t>ánimo</a:t>
            </a:r>
            <a:r>
              <a:rPr lang="es-ES" sz="1800" spc="330" noProof="0" dirty="0">
                <a:latin typeface="Verdana"/>
                <a:cs typeface="Verdana"/>
              </a:rPr>
              <a:t> </a:t>
            </a:r>
            <a:r>
              <a:rPr lang="es-ES" sz="1800" noProof="0" dirty="0">
                <a:latin typeface="Verdana"/>
                <a:cs typeface="Verdana"/>
              </a:rPr>
              <a:t>de</a:t>
            </a:r>
            <a:r>
              <a:rPr lang="es-ES" sz="1800" spc="320" noProof="0" dirty="0">
                <a:latin typeface="Verdana"/>
                <a:cs typeface="Verdana"/>
              </a:rPr>
              <a:t> </a:t>
            </a:r>
            <a:r>
              <a:rPr lang="es-ES" sz="1800" spc="-10" noProof="0" dirty="0">
                <a:latin typeface="Verdana"/>
                <a:cs typeface="Verdana"/>
              </a:rPr>
              <a:t>lucro,</a:t>
            </a:r>
            <a:r>
              <a:rPr lang="es-ES" sz="1800" noProof="0" dirty="0">
                <a:latin typeface="Verdana"/>
                <a:cs typeface="Verdana"/>
              </a:rPr>
              <a:t>	siendo</a:t>
            </a:r>
            <a:r>
              <a:rPr lang="es-ES" sz="1800" spc="320" noProof="0" dirty="0">
                <a:latin typeface="Verdana"/>
                <a:cs typeface="Verdana"/>
              </a:rPr>
              <a:t> </a:t>
            </a:r>
            <a:r>
              <a:rPr lang="es-ES" sz="1800" noProof="0" dirty="0">
                <a:latin typeface="Verdana"/>
                <a:cs typeface="Verdana"/>
              </a:rPr>
              <a:t>actores</a:t>
            </a:r>
            <a:r>
              <a:rPr lang="es-ES" sz="1800" spc="325" noProof="0" dirty="0">
                <a:latin typeface="Verdana"/>
                <a:cs typeface="Verdana"/>
              </a:rPr>
              <a:t> </a:t>
            </a:r>
            <a:r>
              <a:rPr lang="es-ES" sz="1800" noProof="0" dirty="0">
                <a:latin typeface="Verdana"/>
                <a:cs typeface="Verdana"/>
              </a:rPr>
              <a:t>clave</a:t>
            </a:r>
            <a:r>
              <a:rPr lang="es-ES" sz="1800" spc="325" noProof="0" dirty="0">
                <a:latin typeface="Verdana"/>
                <a:cs typeface="Verdana"/>
              </a:rPr>
              <a:t> </a:t>
            </a:r>
            <a:r>
              <a:rPr lang="es-ES" sz="1800" noProof="0" dirty="0">
                <a:latin typeface="Verdana"/>
                <a:cs typeface="Verdana"/>
              </a:rPr>
              <a:t>en</a:t>
            </a:r>
            <a:r>
              <a:rPr lang="es-ES" sz="1800" spc="330" noProof="0" dirty="0">
                <a:latin typeface="Verdana"/>
                <a:cs typeface="Verdana"/>
              </a:rPr>
              <a:t> </a:t>
            </a:r>
            <a:r>
              <a:rPr lang="es-ES" sz="1800" spc="-25" noProof="0" dirty="0">
                <a:latin typeface="Verdana"/>
                <a:cs typeface="Verdana"/>
              </a:rPr>
              <a:t>la</a:t>
            </a:r>
            <a:endParaRPr lang="es-ES" sz="1800" noProof="0" dirty="0">
              <a:latin typeface="Verdana"/>
              <a:cs typeface="Verdana"/>
            </a:endParaRPr>
          </a:p>
          <a:p>
            <a:pPr marL="12700" marR="8255" algn="just">
              <a:lnSpc>
                <a:spcPct val="200000"/>
              </a:lnSpc>
              <a:tabLst>
                <a:tab pos="1408430" algn="l"/>
                <a:tab pos="2447290" algn="l"/>
                <a:tab pos="2961005" algn="l"/>
                <a:tab pos="4304030" algn="l"/>
                <a:tab pos="4942840" algn="l"/>
                <a:tab pos="6273165" algn="l"/>
                <a:tab pos="7011034" algn="l"/>
                <a:tab pos="7929880" algn="l"/>
              </a:tabLst>
            </a:pPr>
            <a:r>
              <a:rPr lang="es-ES" sz="1800" spc="-10" noProof="0" dirty="0">
                <a:latin typeface="Verdana"/>
                <a:cs typeface="Verdana"/>
              </a:rPr>
              <a:t>expansión</a:t>
            </a:r>
            <a:r>
              <a:rPr lang="es-ES" sz="1800" noProof="0" dirty="0">
                <a:latin typeface="Verdana"/>
                <a:cs typeface="Verdana"/>
              </a:rPr>
              <a:t>	</a:t>
            </a:r>
            <a:r>
              <a:rPr lang="es-ES" sz="1800" spc="-10" noProof="0" dirty="0">
                <a:latin typeface="Verdana"/>
                <a:cs typeface="Verdana"/>
              </a:rPr>
              <a:t>urbana</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Andalucía</a:t>
            </a:r>
            <a:r>
              <a:rPr lang="es-ES" sz="1800" noProof="0" dirty="0">
                <a:latin typeface="Verdana"/>
                <a:cs typeface="Verdana"/>
              </a:rPr>
              <a:t>	</a:t>
            </a:r>
            <a:r>
              <a:rPr lang="es-ES" sz="1800" spc="-25" noProof="0" dirty="0">
                <a:latin typeface="Verdana"/>
                <a:cs typeface="Verdana"/>
              </a:rPr>
              <a:t>con</a:t>
            </a:r>
            <a:r>
              <a:rPr lang="es-ES" sz="1800" noProof="0" dirty="0">
                <a:latin typeface="Verdana"/>
                <a:cs typeface="Verdana"/>
              </a:rPr>
              <a:t>	</a:t>
            </a:r>
            <a:r>
              <a:rPr lang="es-ES" sz="1800" spc="-10" noProof="0" dirty="0">
                <a:latin typeface="Verdana"/>
                <a:cs typeface="Verdana"/>
              </a:rPr>
              <a:t>presencia</a:t>
            </a:r>
            <a:r>
              <a:rPr lang="es-ES" sz="1800" noProof="0" dirty="0">
                <a:latin typeface="Verdana"/>
                <a:cs typeface="Verdana"/>
              </a:rPr>
              <a:t>	</a:t>
            </a:r>
            <a:r>
              <a:rPr lang="es-ES" sz="1800" spc="-25" noProof="0" dirty="0">
                <a:latin typeface="Verdana"/>
                <a:cs typeface="Verdana"/>
              </a:rPr>
              <a:t>muy</a:t>
            </a:r>
            <a:r>
              <a:rPr lang="es-ES" sz="1800" noProof="0" dirty="0">
                <a:latin typeface="Verdana"/>
                <a:cs typeface="Verdana"/>
              </a:rPr>
              <a:t>	</a:t>
            </a:r>
            <a:r>
              <a:rPr lang="es-ES" sz="1800" spc="-10" noProof="0" dirty="0">
                <a:latin typeface="Verdana"/>
                <a:cs typeface="Verdana"/>
              </a:rPr>
              <a:t>fuerte</a:t>
            </a:r>
            <a:r>
              <a:rPr lang="es-ES" sz="1800" noProof="0" dirty="0">
                <a:latin typeface="Verdana"/>
                <a:cs typeface="Verdana"/>
              </a:rPr>
              <a:t>	</a:t>
            </a:r>
            <a:r>
              <a:rPr lang="es-ES" sz="1800" spc="-25" noProof="0" dirty="0">
                <a:latin typeface="Verdana"/>
                <a:cs typeface="Verdana"/>
              </a:rPr>
              <a:t>del </a:t>
            </a:r>
            <a:r>
              <a:rPr lang="es-ES" sz="1800" noProof="0" dirty="0">
                <a:latin typeface="Verdana"/>
                <a:cs typeface="Verdana"/>
              </a:rPr>
              <a:t>cooperativismo</a:t>
            </a:r>
            <a:r>
              <a:rPr lang="es-ES" sz="1800" spc="-45"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noProof="0" dirty="0">
                <a:latin typeface="Verdana"/>
                <a:cs typeface="Verdana"/>
              </a:rPr>
              <a:t>viviendas</a:t>
            </a:r>
            <a:r>
              <a:rPr lang="es-ES" sz="1800" spc="-45"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noProof="0" dirty="0">
                <a:latin typeface="Verdana"/>
                <a:cs typeface="Verdana"/>
              </a:rPr>
              <a:t>la</a:t>
            </a:r>
            <a:r>
              <a:rPr lang="es-ES" sz="1800" spc="-45" noProof="0" dirty="0">
                <a:latin typeface="Verdana"/>
                <a:cs typeface="Verdana"/>
              </a:rPr>
              <a:t> </a:t>
            </a:r>
            <a:r>
              <a:rPr lang="es-ES" sz="1800" noProof="0" dirty="0">
                <a:latin typeface="Verdana"/>
                <a:cs typeface="Verdana"/>
              </a:rPr>
              <a:t>segunda</a:t>
            </a:r>
            <a:r>
              <a:rPr lang="es-ES" sz="1800" spc="-45" noProof="0" dirty="0">
                <a:latin typeface="Verdana"/>
                <a:cs typeface="Verdana"/>
              </a:rPr>
              <a:t> </a:t>
            </a:r>
            <a:r>
              <a:rPr lang="es-ES" sz="1800" noProof="0" dirty="0">
                <a:latin typeface="Verdana"/>
                <a:cs typeface="Verdana"/>
              </a:rPr>
              <a:t>mitad</a:t>
            </a:r>
            <a:r>
              <a:rPr lang="es-ES" sz="1800" spc="-50" noProof="0" dirty="0">
                <a:latin typeface="Verdana"/>
                <a:cs typeface="Verdana"/>
              </a:rPr>
              <a:t> </a:t>
            </a:r>
            <a:r>
              <a:rPr lang="es-ES" sz="1800" noProof="0" dirty="0">
                <a:latin typeface="Verdana"/>
                <a:cs typeface="Verdana"/>
              </a:rPr>
              <a:t>del</a:t>
            </a:r>
            <a:r>
              <a:rPr lang="es-ES" sz="1800" spc="-45" noProof="0" dirty="0">
                <a:latin typeface="Verdana"/>
                <a:cs typeface="Verdana"/>
              </a:rPr>
              <a:t> </a:t>
            </a:r>
            <a:r>
              <a:rPr lang="es-ES" sz="1800" spc="-20" noProof="0" dirty="0">
                <a:latin typeface="Verdana"/>
                <a:cs typeface="Verdana"/>
              </a:rPr>
              <a:t>SXX.</a:t>
            </a:r>
            <a:endParaRPr lang="es-ES" sz="1800" noProof="0" dirty="0">
              <a:latin typeface="Verdana"/>
              <a:cs typeface="Verdana"/>
            </a:endParaRPr>
          </a:p>
        </p:txBody>
      </p:sp>
      <p:pic>
        <p:nvPicPr>
          <p:cNvPr id="3" name="Imagen 2">
            <a:extLst>
              <a:ext uri="{FF2B5EF4-FFF2-40B4-BE49-F238E27FC236}">
                <a16:creationId xmlns:a16="http://schemas.microsoft.com/office/drawing/2014/main" id="{091C3347-26BF-7D9C-1A2D-89803A2EF228}"/>
              </a:ext>
            </a:extLst>
          </p:cNvPr>
          <p:cNvPicPr>
            <a:picLocks noChangeAspect="1"/>
          </p:cNvPicPr>
          <p:nvPr/>
        </p:nvPicPr>
        <p:blipFill>
          <a:blip r:embed="rId2"/>
          <a:stretch>
            <a:fillRect/>
          </a:stretch>
        </p:blipFill>
        <p:spPr>
          <a:xfrm>
            <a:off x="3124200" y="562380"/>
            <a:ext cx="3810000" cy="1268015"/>
          </a:xfrm>
          <a:prstGeom prst="rect">
            <a:avLst/>
          </a:prstGeom>
        </p:spPr>
      </p:pic>
      <p:pic>
        <p:nvPicPr>
          <p:cNvPr id="4" name="Picture 2">
            <a:extLst>
              <a:ext uri="{FF2B5EF4-FFF2-40B4-BE49-F238E27FC236}">
                <a16:creationId xmlns:a16="http://schemas.microsoft.com/office/drawing/2014/main" id="{555E2CE5-BE7C-17C8-8AC1-58AD5CCF31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D198A9D8-2FC2-D71B-12B9-7E1B814499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2297440"/>
            <a:ext cx="8763000" cy="5474960"/>
          </a:xfrm>
          <a:prstGeom prst="rect">
            <a:avLst/>
          </a:prstGeom>
        </p:spPr>
        <p:txBody>
          <a:bodyPr vert="horz" wrap="square" lIns="0" tIns="12700" rIns="0" bIns="0" rtlCol="0">
            <a:spAutoFit/>
          </a:bodyPr>
          <a:lstStyle/>
          <a:p>
            <a:pPr marL="12700" algn="just">
              <a:lnSpc>
                <a:spcPct val="200000"/>
              </a:lnSpc>
            </a:pPr>
            <a:r>
              <a:rPr lang="es-ES" sz="1800" noProof="0" dirty="0">
                <a:latin typeface="Verdana"/>
                <a:cs typeface="Verdana"/>
              </a:rPr>
              <a:t>Las</a:t>
            </a:r>
            <a:r>
              <a:rPr lang="es-ES" sz="1800" spc="-60" noProof="0" dirty="0">
                <a:latin typeface="Verdana"/>
                <a:cs typeface="Verdana"/>
              </a:rPr>
              <a:t> </a:t>
            </a:r>
            <a:r>
              <a:rPr lang="es-ES" sz="1800" noProof="0" dirty="0">
                <a:latin typeface="Verdana"/>
                <a:cs typeface="Verdana"/>
              </a:rPr>
              <a:t>cooperativas</a:t>
            </a:r>
            <a:r>
              <a:rPr lang="es-ES" sz="1800" spc="-60"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viviendas</a:t>
            </a:r>
            <a:r>
              <a:rPr lang="es-ES" sz="1800" spc="-60" noProof="0" dirty="0">
                <a:latin typeface="Verdana"/>
                <a:cs typeface="Verdana"/>
              </a:rPr>
              <a:t> </a:t>
            </a:r>
            <a:r>
              <a:rPr lang="es-ES" sz="1800" noProof="0" dirty="0">
                <a:latin typeface="Verdana"/>
                <a:cs typeface="Verdana"/>
              </a:rPr>
              <a:t>deben</a:t>
            </a:r>
            <a:r>
              <a:rPr lang="es-ES" sz="1800" spc="-60"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distinguirse</a:t>
            </a:r>
            <a:r>
              <a:rPr lang="es-ES" sz="1800" spc="-50" noProof="0" dirty="0">
                <a:latin typeface="Verdana"/>
                <a:cs typeface="Verdana"/>
              </a:rPr>
              <a:t>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las</a:t>
            </a:r>
            <a:r>
              <a:rPr lang="es-ES" sz="1800" spc="-60" noProof="0" dirty="0">
                <a:latin typeface="Verdana"/>
                <a:cs typeface="Verdana"/>
              </a:rPr>
              <a:t> </a:t>
            </a:r>
            <a:r>
              <a:rPr lang="es-ES" sz="1800" spc="-10" noProof="0" dirty="0">
                <a:latin typeface="Verdana"/>
                <a:cs typeface="Verdana"/>
              </a:rPr>
              <a:t>cooperativas</a:t>
            </a:r>
            <a:endParaRPr lang="es-ES" sz="1800" noProof="0" dirty="0">
              <a:latin typeface="Verdana"/>
              <a:cs typeface="Verdana"/>
            </a:endParaRPr>
          </a:p>
          <a:p>
            <a:pPr marL="12700" marR="5080" algn="just">
              <a:lnSpc>
                <a:spcPct val="200000"/>
              </a:lnSpc>
              <a:spcBef>
                <a:spcPts val="5"/>
              </a:spcBef>
            </a:pPr>
            <a:r>
              <a:rPr lang="es-ES" sz="1800" noProof="0" dirty="0">
                <a:latin typeface="Verdana"/>
                <a:cs typeface="Verdana"/>
              </a:rPr>
              <a:t>de</a:t>
            </a:r>
            <a:r>
              <a:rPr lang="es-ES" sz="1800" spc="5" noProof="0" dirty="0">
                <a:latin typeface="Verdana"/>
                <a:cs typeface="Verdana"/>
              </a:rPr>
              <a:t> </a:t>
            </a:r>
            <a:r>
              <a:rPr lang="es-ES" sz="1800" noProof="0" dirty="0">
                <a:latin typeface="Verdana"/>
                <a:cs typeface="Verdana"/>
              </a:rPr>
              <a:t>consumo</a:t>
            </a:r>
            <a:r>
              <a:rPr lang="es-ES" sz="1800" spc="15" noProof="0" dirty="0">
                <a:latin typeface="Verdana"/>
                <a:cs typeface="Verdana"/>
              </a:rPr>
              <a:t> </a:t>
            </a:r>
            <a:r>
              <a:rPr lang="es-ES" sz="1800" noProof="0" dirty="0">
                <a:latin typeface="Verdana"/>
                <a:cs typeface="Verdana"/>
              </a:rPr>
              <a:t>porque</a:t>
            </a:r>
            <a:r>
              <a:rPr lang="es-ES" sz="1800" spc="15" noProof="0" dirty="0">
                <a:latin typeface="Verdana"/>
                <a:cs typeface="Verdana"/>
              </a:rPr>
              <a:t> </a:t>
            </a:r>
            <a:r>
              <a:rPr lang="es-ES" sz="1800" noProof="0" dirty="0">
                <a:latin typeface="Verdana"/>
                <a:cs typeface="Verdana"/>
              </a:rPr>
              <a:t>su</a:t>
            </a:r>
            <a:r>
              <a:rPr lang="es-ES" sz="1800" spc="10" noProof="0" dirty="0">
                <a:latin typeface="Verdana"/>
                <a:cs typeface="Verdana"/>
              </a:rPr>
              <a:t> </a:t>
            </a:r>
            <a:r>
              <a:rPr lang="es-ES" sz="1800" noProof="0" dirty="0">
                <a:latin typeface="Verdana"/>
                <a:cs typeface="Verdana"/>
              </a:rPr>
              <a:t>objetivo</a:t>
            </a:r>
            <a:r>
              <a:rPr lang="es-ES" sz="1800" spc="10" noProof="0" dirty="0">
                <a:latin typeface="Verdana"/>
                <a:cs typeface="Verdana"/>
              </a:rPr>
              <a:t> </a:t>
            </a:r>
            <a:r>
              <a:rPr lang="es-ES" sz="1800" noProof="0" dirty="0">
                <a:latin typeface="Verdana"/>
                <a:cs typeface="Verdana"/>
              </a:rPr>
              <a:t>es</a:t>
            </a:r>
            <a:r>
              <a:rPr lang="es-ES" sz="1800" spc="5" noProof="0" dirty="0">
                <a:latin typeface="Verdana"/>
                <a:cs typeface="Verdana"/>
              </a:rPr>
              <a:t> </a:t>
            </a:r>
            <a:r>
              <a:rPr lang="es-ES" sz="1800" noProof="0" dirty="0">
                <a:latin typeface="Verdana"/>
                <a:cs typeface="Verdana"/>
              </a:rPr>
              <a:t>procurar</a:t>
            </a:r>
            <a:r>
              <a:rPr lang="es-ES" sz="1800" spc="5" noProof="0" dirty="0">
                <a:latin typeface="Verdana"/>
                <a:cs typeface="Verdana"/>
              </a:rPr>
              <a:t> </a:t>
            </a:r>
            <a:r>
              <a:rPr lang="es-ES" sz="1800" noProof="0" dirty="0">
                <a:latin typeface="Verdana"/>
                <a:cs typeface="Verdana"/>
              </a:rPr>
              <a:t>y</a:t>
            </a:r>
            <a:r>
              <a:rPr lang="es-ES" sz="1800" spc="10" noProof="0" dirty="0">
                <a:latin typeface="Verdana"/>
                <a:cs typeface="Verdana"/>
              </a:rPr>
              <a:t> </a:t>
            </a:r>
            <a:r>
              <a:rPr lang="es-ES" sz="1800" noProof="0" dirty="0">
                <a:latin typeface="Verdana"/>
                <a:cs typeface="Verdana"/>
              </a:rPr>
              <a:t>adjudicar</a:t>
            </a:r>
            <a:r>
              <a:rPr lang="es-ES" sz="1800" spc="5" noProof="0" dirty="0">
                <a:latin typeface="Verdana"/>
                <a:cs typeface="Verdana"/>
              </a:rPr>
              <a:t> </a:t>
            </a:r>
            <a:r>
              <a:rPr lang="es-ES" sz="1800" noProof="0" dirty="0">
                <a:latin typeface="Verdana"/>
                <a:cs typeface="Verdana"/>
              </a:rPr>
              <a:t>viviendas</a:t>
            </a:r>
            <a:r>
              <a:rPr lang="es-ES" sz="1800" spc="5" noProof="0" dirty="0">
                <a:latin typeface="Verdana"/>
                <a:cs typeface="Verdana"/>
              </a:rPr>
              <a:t> </a:t>
            </a:r>
            <a:r>
              <a:rPr lang="es-ES" sz="1800" noProof="0" dirty="0">
                <a:latin typeface="Verdana"/>
                <a:cs typeface="Verdana"/>
              </a:rPr>
              <a:t>a</a:t>
            </a:r>
            <a:r>
              <a:rPr lang="es-ES" sz="1800" spc="5" noProof="0" dirty="0">
                <a:latin typeface="Verdana"/>
                <a:cs typeface="Verdana"/>
              </a:rPr>
              <a:t> </a:t>
            </a:r>
            <a:r>
              <a:rPr lang="es-ES" sz="1800" spc="-25" noProof="0" dirty="0">
                <a:latin typeface="Verdana"/>
                <a:cs typeface="Verdana"/>
              </a:rPr>
              <a:t>sus </a:t>
            </a:r>
            <a:r>
              <a:rPr lang="es-ES" sz="1800" noProof="0" dirty="0">
                <a:latin typeface="Verdana"/>
                <a:cs typeface="Verdana"/>
              </a:rPr>
              <a:t>socios,</a:t>
            </a:r>
            <a:r>
              <a:rPr lang="es-ES" sz="1800" spc="490" noProof="0" dirty="0">
                <a:latin typeface="Verdana"/>
                <a:cs typeface="Verdana"/>
              </a:rPr>
              <a:t> </a:t>
            </a:r>
            <a:r>
              <a:rPr lang="es-ES" sz="1800" noProof="0" dirty="0">
                <a:latin typeface="Verdana"/>
                <a:cs typeface="Verdana"/>
              </a:rPr>
              <a:t>ya</a:t>
            </a:r>
            <a:r>
              <a:rPr lang="es-ES" sz="1800" spc="484" noProof="0" dirty="0">
                <a:latin typeface="Verdana"/>
                <a:cs typeface="Verdana"/>
              </a:rPr>
              <a:t> </a:t>
            </a:r>
            <a:r>
              <a:rPr lang="es-ES" sz="1800" noProof="0" dirty="0">
                <a:latin typeface="Verdana"/>
                <a:cs typeface="Verdana"/>
              </a:rPr>
              <a:t>sea</a:t>
            </a:r>
            <a:r>
              <a:rPr lang="es-ES" sz="1800" spc="490" noProof="0" dirty="0">
                <a:latin typeface="Verdana"/>
                <a:cs typeface="Verdana"/>
              </a:rPr>
              <a:t> </a:t>
            </a:r>
            <a:r>
              <a:rPr lang="es-ES" sz="1800" noProof="0" dirty="0">
                <a:latin typeface="Verdana"/>
                <a:cs typeface="Verdana"/>
              </a:rPr>
              <a:t>en</a:t>
            </a:r>
            <a:r>
              <a:rPr lang="es-ES" sz="1800" spc="484" noProof="0" dirty="0">
                <a:latin typeface="Verdana"/>
                <a:cs typeface="Verdana"/>
              </a:rPr>
              <a:t> </a:t>
            </a:r>
            <a:r>
              <a:rPr lang="es-ES" sz="1800" noProof="0" dirty="0">
                <a:latin typeface="Verdana"/>
                <a:cs typeface="Verdana"/>
              </a:rPr>
              <a:t>propiedad</a:t>
            </a:r>
            <a:r>
              <a:rPr lang="es-ES" sz="1800" spc="480" noProof="0" dirty="0">
                <a:latin typeface="Verdana"/>
                <a:cs typeface="Verdana"/>
              </a:rPr>
              <a:t> </a:t>
            </a:r>
            <a:r>
              <a:rPr lang="es-ES" sz="1800" noProof="0" dirty="0">
                <a:latin typeface="Verdana"/>
                <a:cs typeface="Verdana"/>
              </a:rPr>
              <a:t>o</a:t>
            </a:r>
            <a:r>
              <a:rPr lang="es-ES" sz="1800" spc="-70" noProof="0" dirty="0">
                <a:latin typeface="Verdana"/>
                <a:cs typeface="Verdana"/>
              </a:rPr>
              <a:t>  </a:t>
            </a:r>
            <a:r>
              <a:rPr lang="es-ES" sz="1800" noProof="0" dirty="0">
                <a:latin typeface="Verdana"/>
                <a:cs typeface="Verdana"/>
              </a:rPr>
              <a:t>bajo</a:t>
            </a:r>
            <a:r>
              <a:rPr lang="es-ES" sz="1800" spc="-70" noProof="0" dirty="0">
                <a:latin typeface="Verdana"/>
                <a:cs typeface="Verdana"/>
              </a:rPr>
              <a:t>  </a:t>
            </a:r>
            <a:r>
              <a:rPr lang="es-ES" sz="1800" noProof="0" dirty="0">
                <a:latin typeface="Verdana"/>
                <a:cs typeface="Verdana"/>
              </a:rPr>
              <a:t>el</a:t>
            </a:r>
            <a:r>
              <a:rPr lang="es-ES" sz="1800" spc="484" noProof="0" dirty="0">
                <a:latin typeface="Verdana"/>
                <a:cs typeface="Verdana"/>
              </a:rPr>
              <a:t> </a:t>
            </a:r>
            <a:r>
              <a:rPr lang="es-ES" sz="1800" noProof="0" dirty="0">
                <a:latin typeface="Verdana"/>
                <a:cs typeface="Verdana"/>
              </a:rPr>
              <a:t>modelo</a:t>
            </a:r>
            <a:r>
              <a:rPr lang="es-ES" sz="1800" spc="495" noProof="0" dirty="0">
                <a:latin typeface="Verdana"/>
                <a:cs typeface="Verdana"/>
              </a:rPr>
              <a:t> </a:t>
            </a:r>
            <a:r>
              <a:rPr lang="es-ES" sz="1800" noProof="0" dirty="0">
                <a:latin typeface="Verdana"/>
                <a:cs typeface="Verdana"/>
              </a:rPr>
              <a:t>de</a:t>
            </a:r>
            <a:r>
              <a:rPr lang="es-ES" sz="1800" spc="480" noProof="0" dirty="0">
                <a:latin typeface="Verdana"/>
                <a:cs typeface="Verdana"/>
              </a:rPr>
              <a:t> </a:t>
            </a:r>
            <a:r>
              <a:rPr lang="es-ES" sz="1800" noProof="0" dirty="0">
                <a:latin typeface="Verdana"/>
                <a:cs typeface="Verdana"/>
              </a:rPr>
              <a:t>derecho</a:t>
            </a:r>
            <a:r>
              <a:rPr lang="es-ES" sz="1800" spc="-70" noProof="0" dirty="0">
                <a:latin typeface="Verdana"/>
                <a:cs typeface="Verdana"/>
              </a:rPr>
              <a:t>  </a:t>
            </a:r>
            <a:r>
              <a:rPr lang="es-ES" sz="1800" noProof="0" dirty="0">
                <a:latin typeface="Verdana"/>
                <a:cs typeface="Verdana"/>
              </a:rPr>
              <a:t>de</a:t>
            </a:r>
            <a:r>
              <a:rPr lang="es-ES" sz="1800" spc="484" noProof="0" dirty="0">
                <a:latin typeface="Verdana"/>
                <a:cs typeface="Verdana"/>
              </a:rPr>
              <a:t> </a:t>
            </a:r>
            <a:r>
              <a:rPr lang="es-ES" sz="1800" spc="-20" noProof="0" dirty="0">
                <a:latin typeface="Verdana"/>
                <a:cs typeface="Verdana"/>
              </a:rPr>
              <a:t>uso. </a:t>
            </a:r>
            <a:r>
              <a:rPr lang="es-ES" sz="1800" noProof="0" dirty="0">
                <a:latin typeface="Verdana"/>
                <a:cs typeface="Verdana"/>
              </a:rPr>
              <a:t>Mientras</a:t>
            </a:r>
            <a:r>
              <a:rPr lang="es-ES" sz="1800" spc="204" noProof="0" dirty="0">
                <a:latin typeface="Verdana"/>
                <a:cs typeface="Verdana"/>
              </a:rPr>
              <a:t> </a:t>
            </a:r>
            <a:r>
              <a:rPr lang="es-ES" sz="1800" noProof="0" dirty="0">
                <a:latin typeface="Verdana"/>
                <a:cs typeface="Verdana"/>
              </a:rPr>
              <a:t>que</a:t>
            </a:r>
            <a:r>
              <a:rPr lang="es-ES" sz="1800" spc="220" noProof="0" dirty="0">
                <a:latin typeface="Verdana"/>
                <a:cs typeface="Verdana"/>
              </a:rPr>
              <a:t> </a:t>
            </a:r>
            <a:r>
              <a:rPr lang="es-ES" sz="1800" noProof="0" dirty="0">
                <a:latin typeface="Verdana"/>
                <a:cs typeface="Verdana"/>
              </a:rPr>
              <a:t>las</a:t>
            </a:r>
            <a:r>
              <a:rPr lang="es-ES" sz="1800" spc="210" noProof="0" dirty="0">
                <a:latin typeface="Verdana"/>
                <a:cs typeface="Verdana"/>
              </a:rPr>
              <a:t> </a:t>
            </a:r>
            <a:r>
              <a:rPr lang="es-ES" sz="1800" noProof="0" dirty="0">
                <a:latin typeface="Verdana"/>
                <a:cs typeface="Verdana"/>
              </a:rPr>
              <a:t>cooperativas</a:t>
            </a:r>
            <a:r>
              <a:rPr lang="es-ES" sz="1800" spc="210" noProof="0" dirty="0">
                <a:latin typeface="Verdana"/>
                <a:cs typeface="Verdana"/>
              </a:rPr>
              <a:t> </a:t>
            </a:r>
            <a:r>
              <a:rPr lang="es-ES" sz="1800" noProof="0" dirty="0">
                <a:latin typeface="Verdana"/>
                <a:cs typeface="Verdana"/>
              </a:rPr>
              <a:t>de</a:t>
            </a:r>
            <a:r>
              <a:rPr lang="es-ES" sz="1800" spc="204" noProof="0" dirty="0">
                <a:latin typeface="Verdana"/>
                <a:cs typeface="Verdana"/>
              </a:rPr>
              <a:t> </a:t>
            </a:r>
            <a:r>
              <a:rPr lang="es-ES" sz="1800" noProof="0" dirty="0">
                <a:latin typeface="Verdana"/>
                <a:cs typeface="Verdana"/>
              </a:rPr>
              <a:t>consumo</a:t>
            </a:r>
            <a:r>
              <a:rPr lang="es-ES" sz="1800" spc="210" noProof="0" dirty="0">
                <a:latin typeface="Verdana"/>
                <a:cs typeface="Verdana"/>
              </a:rPr>
              <a:t> </a:t>
            </a:r>
            <a:r>
              <a:rPr lang="es-ES" sz="1800" noProof="0" dirty="0">
                <a:latin typeface="Verdana"/>
                <a:cs typeface="Verdana"/>
              </a:rPr>
              <a:t>facilitan</a:t>
            </a:r>
            <a:r>
              <a:rPr lang="es-ES" sz="1800" spc="215" noProof="0" dirty="0">
                <a:latin typeface="Verdana"/>
                <a:cs typeface="Verdana"/>
              </a:rPr>
              <a:t> </a:t>
            </a:r>
            <a:r>
              <a:rPr lang="es-ES" sz="1800" noProof="0" dirty="0">
                <a:latin typeface="Verdana"/>
                <a:cs typeface="Verdana"/>
              </a:rPr>
              <a:t>bienes</a:t>
            </a:r>
            <a:r>
              <a:rPr lang="es-ES" sz="1800" spc="210" noProof="0" dirty="0">
                <a:latin typeface="Verdana"/>
                <a:cs typeface="Verdana"/>
              </a:rPr>
              <a:t> </a:t>
            </a:r>
            <a:r>
              <a:rPr lang="es-ES" sz="1800" noProof="0" dirty="0">
                <a:latin typeface="Verdana"/>
                <a:cs typeface="Verdana"/>
              </a:rPr>
              <a:t>o</a:t>
            </a:r>
            <a:r>
              <a:rPr lang="es-ES" sz="1800" spc="204" noProof="0" dirty="0">
                <a:latin typeface="Verdana"/>
                <a:cs typeface="Verdana"/>
              </a:rPr>
              <a:t> </a:t>
            </a:r>
            <a:r>
              <a:rPr lang="es-ES" sz="1800" spc="-10" noProof="0" dirty="0">
                <a:latin typeface="Verdana"/>
                <a:cs typeface="Verdana"/>
              </a:rPr>
              <a:t>servicios </a:t>
            </a:r>
            <a:r>
              <a:rPr lang="es-ES" sz="1800" noProof="0" dirty="0">
                <a:latin typeface="Verdana"/>
                <a:cs typeface="Verdana"/>
              </a:rPr>
              <a:t>para</a:t>
            </a:r>
            <a:r>
              <a:rPr lang="es-ES" sz="1800" spc="-50" noProof="0" dirty="0">
                <a:latin typeface="Verdana"/>
                <a:cs typeface="Verdana"/>
              </a:rPr>
              <a:t> </a:t>
            </a:r>
            <a:r>
              <a:rPr lang="es-ES" sz="1800" noProof="0" dirty="0">
                <a:latin typeface="Verdana"/>
                <a:cs typeface="Verdana"/>
              </a:rPr>
              <a:t>el</a:t>
            </a:r>
            <a:r>
              <a:rPr lang="es-ES" sz="1800" spc="-50" noProof="0" dirty="0">
                <a:latin typeface="Verdana"/>
                <a:cs typeface="Verdana"/>
              </a:rPr>
              <a:t> </a:t>
            </a:r>
            <a:r>
              <a:rPr lang="es-ES" sz="1800" noProof="0" dirty="0">
                <a:latin typeface="Verdana"/>
                <a:cs typeface="Verdana"/>
              </a:rPr>
              <a:t>disfrute</a:t>
            </a:r>
            <a:r>
              <a:rPr lang="es-ES" sz="1800" spc="-55" noProof="0" dirty="0">
                <a:latin typeface="Verdana"/>
                <a:cs typeface="Verdana"/>
              </a:rPr>
              <a:t> </a:t>
            </a:r>
            <a:r>
              <a:rPr lang="es-ES" sz="1800" noProof="0" dirty="0">
                <a:latin typeface="Verdana"/>
                <a:cs typeface="Verdana"/>
              </a:rPr>
              <a:t>colectivo</a:t>
            </a:r>
            <a:r>
              <a:rPr lang="es-ES" sz="1800" spc="-50" noProof="0" dirty="0">
                <a:latin typeface="Verdana"/>
                <a:cs typeface="Verdana"/>
              </a:rPr>
              <a:t> </a:t>
            </a:r>
            <a:r>
              <a:rPr lang="es-ES" sz="1800" noProof="0" dirty="0">
                <a:latin typeface="Verdana"/>
                <a:cs typeface="Verdana"/>
              </a:rPr>
              <a:t>sin</a:t>
            </a:r>
            <a:r>
              <a:rPr lang="es-ES" sz="1800" spc="-50" noProof="0" dirty="0">
                <a:latin typeface="Verdana"/>
                <a:cs typeface="Verdana"/>
              </a:rPr>
              <a:t> </a:t>
            </a:r>
            <a:r>
              <a:rPr lang="es-ES" sz="1800" noProof="0" dirty="0">
                <a:latin typeface="Verdana"/>
                <a:cs typeface="Verdana"/>
              </a:rPr>
              <a:t>transmisión</a:t>
            </a:r>
            <a:r>
              <a:rPr lang="es-ES" sz="1800" spc="-50" noProof="0" dirty="0">
                <a:latin typeface="Verdana"/>
                <a:cs typeface="Verdana"/>
              </a:rPr>
              <a:t> </a:t>
            </a:r>
            <a:r>
              <a:rPr lang="es-ES" sz="1800" noProof="0" dirty="0">
                <a:latin typeface="Verdana"/>
                <a:cs typeface="Verdana"/>
              </a:rPr>
              <a:t>patrimonial</a:t>
            </a:r>
            <a:r>
              <a:rPr lang="es-ES" sz="1800" spc="-40"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noProof="0" dirty="0">
                <a:latin typeface="Verdana"/>
                <a:cs typeface="Verdana"/>
              </a:rPr>
              <a:t>cesión</a:t>
            </a:r>
            <a:r>
              <a:rPr lang="es-ES" sz="1800" spc="-5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spc="-20" noProof="0" dirty="0">
                <a:latin typeface="Verdana"/>
                <a:cs typeface="Verdana"/>
              </a:rPr>
              <a:t>uso.</a:t>
            </a:r>
            <a:endParaRPr lang="es-ES" sz="1800" noProof="0" dirty="0">
              <a:latin typeface="Verdana"/>
              <a:cs typeface="Verdana"/>
            </a:endParaRPr>
          </a:p>
          <a:p>
            <a:pPr algn="just">
              <a:lnSpc>
                <a:spcPct val="200000"/>
              </a:lnSpc>
              <a:spcBef>
                <a:spcPts val="30"/>
              </a:spcBef>
            </a:pPr>
            <a:r>
              <a:rPr lang="es-ES" sz="1800" noProof="0" dirty="0">
                <a:latin typeface="Verdana"/>
                <a:cs typeface="Verdana"/>
              </a:rPr>
              <a:t>Las</a:t>
            </a:r>
            <a:r>
              <a:rPr lang="es-ES" sz="1800" spc="130" noProof="0" dirty="0">
                <a:latin typeface="Verdana"/>
                <a:cs typeface="Verdana"/>
              </a:rPr>
              <a:t> </a:t>
            </a:r>
            <a:r>
              <a:rPr lang="es-ES" sz="1800" noProof="0" dirty="0">
                <a:latin typeface="Verdana"/>
                <a:cs typeface="Verdana"/>
              </a:rPr>
              <a:t>cooperativas</a:t>
            </a:r>
            <a:r>
              <a:rPr lang="es-ES" sz="1800" spc="135" noProof="0" dirty="0">
                <a:latin typeface="Verdana"/>
                <a:cs typeface="Verdana"/>
              </a:rPr>
              <a:t> </a:t>
            </a:r>
            <a:r>
              <a:rPr lang="es-ES" sz="1800" noProof="0" dirty="0">
                <a:latin typeface="Verdana"/>
                <a:cs typeface="Verdana"/>
              </a:rPr>
              <a:t>específicamente</a:t>
            </a:r>
            <a:r>
              <a:rPr lang="es-ES" sz="1800" spc="125"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noProof="0" dirty="0">
                <a:latin typeface="Verdana"/>
                <a:cs typeface="Verdana"/>
              </a:rPr>
              <a:t>viviendas</a:t>
            </a:r>
            <a:r>
              <a:rPr lang="es-ES" sz="1800" spc="130" noProof="0" dirty="0">
                <a:latin typeface="Verdana"/>
                <a:cs typeface="Verdana"/>
              </a:rPr>
              <a:t> </a:t>
            </a:r>
            <a:r>
              <a:rPr lang="es-ES" sz="1800" noProof="0" dirty="0">
                <a:latin typeface="Verdana"/>
                <a:cs typeface="Verdana"/>
              </a:rPr>
              <a:t>regulan</a:t>
            </a:r>
            <a:r>
              <a:rPr lang="es-ES" sz="1800" spc="135" noProof="0" dirty="0">
                <a:latin typeface="Verdana"/>
                <a:cs typeface="Verdana"/>
              </a:rPr>
              <a:t> </a:t>
            </a:r>
            <a:r>
              <a:rPr lang="es-ES" sz="1800" noProof="0" dirty="0">
                <a:latin typeface="Verdana"/>
                <a:cs typeface="Verdana"/>
              </a:rPr>
              <a:t>la</a:t>
            </a:r>
            <a:r>
              <a:rPr lang="es-ES" sz="1800" spc="130" noProof="0" dirty="0">
                <a:latin typeface="Verdana"/>
                <a:cs typeface="Verdana"/>
              </a:rPr>
              <a:t> </a:t>
            </a:r>
            <a:r>
              <a:rPr lang="es-ES" sz="1800" spc="-10" noProof="0" dirty="0">
                <a:latin typeface="Verdana"/>
                <a:cs typeface="Verdana"/>
              </a:rPr>
              <a:t>adjudicación </a:t>
            </a:r>
            <a:r>
              <a:rPr lang="es-ES" sz="1800" noProof="0" dirty="0">
                <a:latin typeface="Verdana"/>
                <a:cs typeface="Verdana"/>
              </a:rPr>
              <a:t>directa</a:t>
            </a:r>
            <a:r>
              <a:rPr lang="es-ES" sz="1800" spc="-40"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noProof="0" dirty="0">
                <a:latin typeface="Verdana"/>
                <a:cs typeface="Verdana"/>
              </a:rPr>
              <a:t>cesión</a:t>
            </a:r>
            <a:r>
              <a:rPr lang="es-ES" sz="1800" spc="-4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uso</a:t>
            </a:r>
            <a:r>
              <a:rPr lang="es-ES" sz="1800" spc="-30" noProof="0" dirty="0">
                <a:latin typeface="Verdana"/>
                <a:cs typeface="Verdana"/>
              </a:rPr>
              <a:t> </a:t>
            </a:r>
            <a:r>
              <a:rPr lang="es-ES" sz="1800" noProof="0" dirty="0">
                <a:latin typeface="Verdana"/>
                <a:cs typeface="Verdana"/>
              </a:rPr>
              <a:t>también,</a:t>
            </a:r>
            <a:r>
              <a:rPr lang="es-ES" sz="1800" spc="-35" noProof="0" dirty="0">
                <a:latin typeface="Verdana"/>
                <a:cs typeface="Verdana"/>
              </a:rPr>
              <a:t> </a:t>
            </a:r>
            <a:r>
              <a:rPr lang="es-ES" sz="1800" noProof="0" dirty="0">
                <a:latin typeface="Verdana"/>
                <a:cs typeface="Verdana"/>
              </a:rPr>
              <a:t>permitiendo</a:t>
            </a:r>
            <a:r>
              <a:rPr lang="es-ES" sz="1800" spc="-40" noProof="0" dirty="0">
                <a:latin typeface="Verdana"/>
                <a:cs typeface="Verdana"/>
              </a:rPr>
              <a:t> </a:t>
            </a:r>
            <a:r>
              <a:rPr lang="es-ES" sz="1800" noProof="0" dirty="0">
                <a:latin typeface="Verdana"/>
                <a:cs typeface="Verdana"/>
              </a:rPr>
              <a:t>así</a:t>
            </a:r>
            <a:r>
              <a:rPr lang="es-ES" sz="1800" spc="-25" noProof="0" dirty="0">
                <a:latin typeface="Verdana"/>
                <a:cs typeface="Verdana"/>
              </a:rPr>
              <a:t> </a:t>
            </a:r>
            <a:r>
              <a:rPr lang="es-ES" sz="1800" noProof="0" dirty="0">
                <a:latin typeface="Verdana"/>
                <a:cs typeface="Verdana"/>
              </a:rPr>
              <a:t>modelos</a:t>
            </a:r>
            <a:r>
              <a:rPr lang="es-ES" sz="1800" spc="-40" noProof="0" dirty="0">
                <a:latin typeface="Verdana"/>
                <a:cs typeface="Verdana"/>
              </a:rPr>
              <a:t> </a:t>
            </a:r>
            <a:r>
              <a:rPr lang="es-ES" sz="1800" spc="-10" noProof="0" dirty="0">
                <a:latin typeface="Verdana"/>
                <a:cs typeface="Verdana"/>
              </a:rPr>
              <a:t>flexibles, sociales</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antiespeculativos</a:t>
            </a:r>
            <a:r>
              <a:rPr lang="es-ES" sz="1800" noProof="0" dirty="0">
                <a:latin typeface="Verdana"/>
                <a:cs typeface="Verdana"/>
              </a:rPr>
              <a:t>	</a:t>
            </a:r>
            <a:r>
              <a:rPr lang="es-ES" sz="1800" spc="-25" noProof="0" dirty="0">
                <a:latin typeface="Verdana"/>
                <a:cs typeface="Verdana"/>
              </a:rPr>
              <a:t>que</a:t>
            </a:r>
            <a:r>
              <a:rPr lang="es-ES" sz="1800" noProof="0" dirty="0">
                <a:latin typeface="Verdana"/>
                <a:cs typeface="Verdana"/>
              </a:rPr>
              <a:t>	</a:t>
            </a:r>
            <a:r>
              <a:rPr lang="es-ES" sz="1800" spc="-10" noProof="0" dirty="0">
                <a:latin typeface="Verdana"/>
                <a:cs typeface="Verdana"/>
              </a:rPr>
              <a:t>responden</a:t>
            </a:r>
            <a:r>
              <a:rPr lang="es-ES" sz="1800" noProof="0" dirty="0">
                <a:latin typeface="Verdana"/>
                <a:cs typeface="Verdana"/>
              </a:rPr>
              <a:t>	</a:t>
            </a:r>
            <a:r>
              <a:rPr lang="es-ES" sz="1800" spc="-10" noProof="0" dirty="0">
                <a:latin typeface="Verdana"/>
                <a:cs typeface="Verdana"/>
              </a:rPr>
              <a:t>mejor</a:t>
            </a:r>
            <a:r>
              <a:rPr lang="es-ES" sz="1800" noProof="0" dirty="0">
                <a:latin typeface="Verdana"/>
                <a:cs typeface="Verdana"/>
              </a:rPr>
              <a:t>	</a:t>
            </a:r>
            <a:r>
              <a:rPr lang="es-ES" sz="1800" spc="-50" noProof="0" dirty="0">
                <a:latin typeface="Verdana"/>
                <a:cs typeface="Verdana"/>
              </a:rPr>
              <a:t>a</a:t>
            </a:r>
            <a:r>
              <a:rPr lang="es-ES" sz="1800" noProof="0" dirty="0">
                <a:latin typeface="Verdana"/>
                <a:cs typeface="Verdana"/>
              </a:rPr>
              <a:t>	</a:t>
            </a:r>
            <a:r>
              <a:rPr lang="es-ES" sz="1800" spc="-25" noProof="0" dirty="0">
                <a:latin typeface="Verdana"/>
                <a:cs typeface="Verdana"/>
              </a:rPr>
              <a:t>las</a:t>
            </a:r>
            <a:r>
              <a:rPr lang="es-ES" sz="1800" noProof="0" dirty="0">
                <a:latin typeface="Verdana"/>
                <a:cs typeface="Verdana"/>
              </a:rPr>
              <a:t>	</a:t>
            </a:r>
            <a:r>
              <a:rPr lang="es-ES" sz="1800" spc="-10" noProof="0" dirty="0">
                <a:latin typeface="Verdana"/>
                <a:cs typeface="Verdana"/>
              </a:rPr>
              <a:t>necesidades</a:t>
            </a:r>
            <a:r>
              <a:rPr lang="es-ES" spc="-10" noProof="0" dirty="0">
                <a:latin typeface="Verdana"/>
                <a:cs typeface="Verdana"/>
              </a:rPr>
              <a:t> </a:t>
            </a:r>
            <a:endParaRPr lang="es-ES" sz="1800" noProof="0" dirty="0">
              <a:latin typeface="Verdana"/>
              <a:cs typeface="Verdana"/>
            </a:endParaRPr>
          </a:p>
          <a:p>
            <a:pPr marL="12700" algn="just">
              <a:lnSpc>
                <a:spcPct val="200000"/>
              </a:lnSpc>
            </a:pPr>
            <a:r>
              <a:rPr lang="es-ES" sz="1800" noProof="0" dirty="0">
                <a:latin typeface="Verdana"/>
                <a:cs typeface="Verdana"/>
              </a:rPr>
              <a:t>actuales</a:t>
            </a:r>
            <a:r>
              <a:rPr lang="es-ES" sz="1800" spc="-25"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noProof="0" dirty="0">
                <a:latin typeface="Verdana"/>
                <a:cs typeface="Verdana"/>
              </a:rPr>
              <a:t>acceso</a:t>
            </a:r>
            <a:r>
              <a:rPr lang="es-ES" sz="1800" spc="-20" noProof="0" dirty="0">
                <a:latin typeface="Verdana"/>
                <a:cs typeface="Verdana"/>
              </a:rPr>
              <a:t> </a:t>
            </a:r>
            <a:r>
              <a:rPr lang="es-ES" sz="1800" noProof="0" dirty="0">
                <a:latin typeface="Verdana"/>
                <a:cs typeface="Verdana"/>
              </a:rPr>
              <a:t>a</a:t>
            </a:r>
            <a:r>
              <a:rPr lang="es-ES" sz="1800" spc="-20" noProof="0" dirty="0">
                <a:latin typeface="Verdana"/>
                <a:cs typeface="Verdana"/>
              </a:rPr>
              <a:t> </a:t>
            </a:r>
            <a:r>
              <a:rPr lang="es-ES" sz="1800" noProof="0" dirty="0">
                <a:latin typeface="Verdana"/>
                <a:cs typeface="Verdana"/>
              </a:rPr>
              <a:t>la</a:t>
            </a:r>
            <a:r>
              <a:rPr lang="es-ES" sz="1800" spc="-20" noProof="0" dirty="0">
                <a:latin typeface="Verdana"/>
                <a:cs typeface="Verdana"/>
              </a:rPr>
              <a:t> </a:t>
            </a:r>
            <a:r>
              <a:rPr lang="es-ES" sz="1800" spc="-10" noProof="0" dirty="0">
                <a:latin typeface="Verdana"/>
                <a:cs typeface="Verdana"/>
              </a:rPr>
              <a:t>vivienda.</a:t>
            </a:r>
            <a:endParaRPr lang="es-ES" sz="1800" noProof="0" dirty="0">
              <a:latin typeface="Verdana"/>
              <a:cs typeface="Verdana"/>
            </a:endParaRPr>
          </a:p>
          <a:p>
            <a:pPr marL="12700" algn="just">
              <a:lnSpc>
                <a:spcPct val="200000"/>
              </a:lnSpc>
              <a:spcBef>
                <a:spcPts val="100"/>
              </a:spcBef>
              <a:tabLst>
                <a:tab pos="1044575" algn="l"/>
                <a:tab pos="1316990" algn="l"/>
                <a:tab pos="3433445" algn="l"/>
                <a:tab pos="3992879" algn="l"/>
                <a:tab pos="5332730" algn="l"/>
                <a:tab pos="6144895" algn="l"/>
                <a:tab pos="6419215" algn="l"/>
                <a:tab pos="6874509" algn="l"/>
              </a:tabLst>
            </a:pPr>
            <a:endParaRPr lang="es-ES" sz="1800" noProof="0" dirty="0">
              <a:latin typeface="Verdana"/>
              <a:cs typeface="Verdana"/>
            </a:endParaRPr>
          </a:p>
        </p:txBody>
      </p:sp>
      <p:pic>
        <p:nvPicPr>
          <p:cNvPr id="3" name="Imagen 2">
            <a:extLst>
              <a:ext uri="{FF2B5EF4-FFF2-40B4-BE49-F238E27FC236}">
                <a16:creationId xmlns:a16="http://schemas.microsoft.com/office/drawing/2014/main" id="{B81D2B30-9349-042F-1334-34C699930CA6}"/>
              </a:ext>
            </a:extLst>
          </p:cNvPr>
          <p:cNvPicPr>
            <a:picLocks noChangeAspect="1"/>
          </p:cNvPicPr>
          <p:nvPr/>
        </p:nvPicPr>
        <p:blipFill>
          <a:blip r:embed="rId2"/>
          <a:stretch>
            <a:fillRect/>
          </a:stretch>
        </p:blipFill>
        <p:spPr>
          <a:xfrm>
            <a:off x="2984745" y="614475"/>
            <a:ext cx="3810000" cy="1268015"/>
          </a:xfrm>
          <a:prstGeom prst="rect">
            <a:avLst/>
          </a:prstGeom>
        </p:spPr>
      </p:pic>
      <p:pic>
        <p:nvPicPr>
          <p:cNvPr id="4" name="Picture 2">
            <a:extLst>
              <a:ext uri="{FF2B5EF4-FFF2-40B4-BE49-F238E27FC236}">
                <a16:creationId xmlns:a16="http://schemas.microsoft.com/office/drawing/2014/main" id="{4BE507D5-1125-172A-B499-141F9608D6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37DA6F26-B477-9421-7CC2-A6A595BA13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62655E8-46A3-15D5-3FFB-AFC365D89042}"/>
              </a:ext>
            </a:extLst>
          </p:cNvPr>
          <p:cNvSpPr txBox="1"/>
          <p:nvPr/>
        </p:nvSpPr>
        <p:spPr>
          <a:xfrm>
            <a:off x="838200" y="1891783"/>
            <a:ext cx="8610600" cy="491738"/>
          </a:xfrm>
          <a:prstGeom prst="rect">
            <a:avLst/>
          </a:prstGeom>
          <a:noFill/>
        </p:spPr>
        <p:txBody>
          <a:bodyPr wrap="square">
            <a:spAutoFit/>
          </a:bodyPr>
          <a:lstStyle/>
          <a:p>
            <a:pPr marL="12700" algn="ctr">
              <a:lnSpc>
                <a:spcPct val="150000"/>
              </a:lnSpc>
              <a:spcBef>
                <a:spcPts val="100"/>
              </a:spcBef>
            </a:pPr>
            <a:r>
              <a:rPr lang="es-ES" sz="2000" b="1" noProof="0" dirty="0">
                <a:latin typeface="Verdana"/>
                <a:cs typeface="Verdana"/>
              </a:rPr>
              <a:t>Diferencias</a:t>
            </a:r>
            <a:r>
              <a:rPr lang="es-ES" sz="2000" b="1" spc="-75" noProof="0" dirty="0">
                <a:latin typeface="Verdana"/>
                <a:cs typeface="Verdana"/>
              </a:rPr>
              <a:t> </a:t>
            </a:r>
            <a:r>
              <a:rPr lang="es-ES" sz="2000" b="1" noProof="0" dirty="0">
                <a:latin typeface="Verdana"/>
                <a:cs typeface="Verdana"/>
              </a:rPr>
              <a:t>entre</a:t>
            </a:r>
            <a:r>
              <a:rPr lang="es-ES" sz="2000" b="1" spc="-65" noProof="0" dirty="0">
                <a:latin typeface="Verdana"/>
                <a:cs typeface="Verdana"/>
              </a:rPr>
              <a:t> </a:t>
            </a:r>
            <a:r>
              <a:rPr lang="es-ES" sz="2000" b="1" noProof="0" dirty="0">
                <a:latin typeface="Verdana"/>
                <a:cs typeface="Verdana"/>
              </a:rPr>
              <a:t>modelos</a:t>
            </a:r>
            <a:r>
              <a:rPr lang="es-ES" sz="2000" b="1" spc="-70" noProof="0" dirty="0">
                <a:latin typeface="Verdana"/>
                <a:cs typeface="Verdana"/>
              </a:rPr>
              <a:t> </a:t>
            </a:r>
            <a:r>
              <a:rPr lang="es-ES" sz="2000" b="1" noProof="0" dirty="0">
                <a:latin typeface="Verdana"/>
                <a:cs typeface="Verdana"/>
              </a:rPr>
              <a:t>de</a:t>
            </a:r>
            <a:r>
              <a:rPr lang="es-ES" sz="2000" b="1" spc="-65" noProof="0" dirty="0">
                <a:latin typeface="Verdana"/>
                <a:cs typeface="Verdana"/>
              </a:rPr>
              <a:t> </a:t>
            </a:r>
            <a:r>
              <a:rPr lang="es-ES" sz="2000" b="1" noProof="0" dirty="0">
                <a:latin typeface="Verdana"/>
                <a:cs typeface="Verdana"/>
              </a:rPr>
              <a:t>cooperativas</a:t>
            </a:r>
            <a:r>
              <a:rPr lang="es-ES" sz="2000" b="1" spc="-70" noProof="0" dirty="0">
                <a:latin typeface="Verdana"/>
                <a:cs typeface="Verdana"/>
              </a:rPr>
              <a:t> </a:t>
            </a:r>
            <a:r>
              <a:rPr lang="es-ES" sz="2000" b="1" noProof="0" dirty="0">
                <a:latin typeface="Verdana"/>
                <a:cs typeface="Verdana"/>
              </a:rPr>
              <a:t>de</a:t>
            </a:r>
            <a:r>
              <a:rPr lang="es-ES" sz="2000" b="1" spc="-70" noProof="0" dirty="0">
                <a:latin typeface="Verdana"/>
                <a:cs typeface="Verdana"/>
              </a:rPr>
              <a:t> </a:t>
            </a:r>
            <a:r>
              <a:rPr lang="es-ES" sz="2000" b="1" spc="-10" noProof="0" dirty="0">
                <a:latin typeface="Verdana"/>
                <a:cs typeface="Verdana"/>
              </a:rPr>
              <a:t>viviendas:</a:t>
            </a:r>
            <a:endParaRPr lang="es-ES" sz="2000" noProof="0" dirty="0">
              <a:latin typeface="Verdana"/>
              <a:cs typeface="Verdana"/>
            </a:endParaRPr>
          </a:p>
        </p:txBody>
      </p:sp>
    </p:spTree>
  </p:cSld>
  <p:clrMapOvr>
    <a:masterClrMapping/>
  </p:clrMapOvr>
  <p:transition spd="slow" advTm="30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143" y="2985495"/>
            <a:ext cx="8286114" cy="5221045"/>
          </a:xfrm>
          <a:prstGeom prst="rect">
            <a:avLst/>
          </a:prstGeom>
        </p:spPr>
        <p:txBody>
          <a:bodyPr vert="horz" wrap="square" lIns="0" tIns="12700" rIns="0" bIns="0" rtlCol="0">
            <a:spAutoFit/>
          </a:bodyPr>
          <a:lstStyle/>
          <a:p>
            <a:pPr marL="12700" marR="5080" algn="just">
              <a:lnSpc>
                <a:spcPct val="150000"/>
              </a:lnSpc>
              <a:spcBef>
                <a:spcPts val="505"/>
              </a:spcBef>
              <a:tabLst>
                <a:tab pos="1903730" algn="l"/>
                <a:tab pos="2048510" algn="l"/>
                <a:tab pos="2332355" algn="l"/>
                <a:tab pos="2504440" algn="l"/>
                <a:tab pos="3599815" algn="l"/>
                <a:tab pos="4046854" algn="l"/>
                <a:tab pos="4439920" algn="l"/>
                <a:tab pos="5039995" algn="l"/>
                <a:tab pos="5897880" algn="l"/>
                <a:tab pos="6324600" algn="l"/>
                <a:tab pos="6408420" algn="l"/>
                <a:tab pos="7012305" algn="l"/>
                <a:tab pos="7568565" algn="l"/>
              </a:tabLst>
            </a:pPr>
            <a:r>
              <a:rPr lang="es-ES" sz="1800" spc="-25" noProof="0" dirty="0">
                <a:latin typeface="Verdana"/>
                <a:cs typeface="Verdana"/>
              </a:rPr>
              <a:t>En</a:t>
            </a:r>
            <a:r>
              <a:rPr lang="es-ES" spc="-25" noProof="0" dirty="0">
                <a:latin typeface="Verdana"/>
                <a:cs typeface="Verdana"/>
              </a:rPr>
              <a:t> </a:t>
            </a:r>
            <a:r>
              <a:rPr lang="es-ES" sz="1800" spc="-10" noProof="0" dirty="0">
                <a:latin typeface="Verdana"/>
                <a:cs typeface="Verdana"/>
              </a:rPr>
              <a:t>Andalucía</a:t>
            </a:r>
            <a:r>
              <a:rPr lang="es-ES" spc="-10" noProof="0" dirty="0">
                <a:latin typeface="Verdana"/>
                <a:cs typeface="Verdana"/>
              </a:rPr>
              <a:t> </a:t>
            </a:r>
            <a:r>
              <a:rPr lang="es-ES" sz="1800" spc="-10" noProof="0" dirty="0">
                <a:latin typeface="Verdana"/>
                <a:cs typeface="Verdana"/>
              </a:rPr>
              <a:t>puede</a:t>
            </a:r>
            <a:r>
              <a:rPr lang="es-ES" noProof="0" dirty="0">
                <a:latin typeface="Verdana"/>
                <a:cs typeface="Verdana"/>
              </a:rPr>
              <a:t> </a:t>
            </a:r>
            <a:r>
              <a:rPr lang="es-ES" sz="1800" spc="-10" noProof="0" dirty="0">
                <a:latin typeface="Verdana"/>
                <a:cs typeface="Verdana"/>
              </a:rPr>
              <a:t>constituirse</a:t>
            </a:r>
            <a:r>
              <a:rPr lang="es-ES" sz="1800" spc="-120" noProof="0" dirty="0">
                <a:latin typeface="Verdana"/>
                <a:cs typeface="Verdana"/>
              </a:rPr>
              <a:t> </a:t>
            </a:r>
            <a:r>
              <a:rPr lang="es-ES" sz="1800" noProof="0" dirty="0">
                <a:latin typeface="Verdana"/>
                <a:cs typeface="Verdana"/>
              </a:rPr>
              <a:t>una</a:t>
            </a:r>
            <a:r>
              <a:rPr lang="es-ES" sz="1800" spc="-114" noProof="0" dirty="0">
                <a:latin typeface="Verdana"/>
                <a:cs typeface="Verdana"/>
              </a:rPr>
              <a:t> </a:t>
            </a:r>
            <a:r>
              <a:rPr lang="es-ES" sz="1800" spc="-10" noProof="0" dirty="0">
                <a:latin typeface="Verdana"/>
                <a:cs typeface="Verdana"/>
              </a:rPr>
              <a:t>cooperativa</a:t>
            </a:r>
            <a:r>
              <a:rPr lang="es-ES" sz="1800" spc="-110" noProof="0" dirty="0">
                <a:latin typeface="Verdana"/>
                <a:cs typeface="Verdana"/>
              </a:rPr>
              <a:t> </a:t>
            </a:r>
            <a:r>
              <a:rPr lang="es-ES" sz="1800" noProof="0" dirty="0">
                <a:latin typeface="Verdana"/>
                <a:cs typeface="Verdana"/>
              </a:rPr>
              <a:t>de</a:t>
            </a:r>
            <a:r>
              <a:rPr lang="es-ES" sz="1800" spc="-120" noProof="0" dirty="0">
                <a:latin typeface="Verdana"/>
                <a:cs typeface="Verdana"/>
              </a:rPr>
              <a:t> </a:t>
            </a:r>
            <a:r>
              <a:rPr lang="es-ES" sz="1800" noProof="0" dirty="0">
                <a:latin typeface="Verdana"/>
                <a:cs typeface="Verdana"/>
              </a:rPr>
              <a:t>vivienda</a:t>
            </a:r>
            <a:r>
              <a:rPr lang="es-ES" sz="1800" spc="-100" noProof="0" dirty="0">
                <a:latin typeface="Verdana"/>
                <a:cs typeface="Verdana"/>
              </a:rPr>
              <a:t> </a:t>
            </a:r>
            <a:r>
              <a:rPr lang="es-ES" sz="1800" noProof="0" dirty="0">
                <a:latin typeface="Verdana"/>
                <a:cs typeface="Verdana"/>
              </a:rPr>
              <a:t>con</a:t>
            </a:r>
            <a:r>
              <a:rPr lang="es-ES" sz="1800" spc="-114" noProof="0" dirty="0">
                <a:latin typeface="Verdana"/>
                <a:cs typeface="Verdana"/>
              </a:rPr>
              <a:t> </a:t>
            </a:r>
            <a:r>
              <a:rPr lang="es-ES" sz="1800" noProof="0" dirty="0">
                <a:latin typeface="Verdana"/>
                <a:cs typeface="Verdana"/>
              </a:rPr>
              <a:t>un</a:t>
            </a:r>
            <a:r>
              <a:rPr lang="es-ES" sz="1800" spc="-125" noProof="0" dirty="0">
                <a:latin typeface="Verdana"/>
                <a:cs typeface="Verdana"/>
              </a:rPr>
              <a:t> </a:t>
            </a:r>
            <a:r>
              <a:rPr lang="es-ES" sz="1800" noProof="0" dirty="0">
                <a:latin typeface="Verdana"/>
                <a:cs typeface="Verdana"/>
              </a:rPr>
              <a:t>mínimo</a:t>
            </a:r>
            <a:r>
              <a:rPr lang="es-ES" sz="1800" spc="-110" noProof="0" dirty="0">
                <a:latin typeface="Verdana"/>
                <a:cs typeface="Verdana"/>
              </a:rPr>
              <a:t> </a:t>
            </a:r>
            <a:r>
              <a:rPr lang="es-ES" sz="1800" noProof="0" dirty="0">
                <a:latin typeface="Verdana"/>
                <a:cs typeface="Verdana"/>
              </a:rPr>
              <a:t>de</a:t>
            </a:r>
            <a:r>
              <a:rPr lang="es-ES" sz="1800" spc="-120" noProof="0" dirty="0">
                <a:latin typeface="Verdana"/>
                <a:cs typeface="Verdana"/>
              </a:rPr>
              <a:t> </a:t>
            </a:r>
            <a:r>
              <a:rPr lang="es-ES" sz="1800" noProof="0" dirty="0">
                <a:latin typeface="Verdana"/>
                <a:cs typeface="Verdana"/>
              </a:rPr>
              <a:t>dos</a:t>
            </a:r>
            <a:r>
              <a:rPr lang="es-ES" sz="1800" spc="-120" noProof="0" dirty="0">
                <a:latin typeface="Verdana"/>
                <a:cs typeface="Verdana"/>
              </a:rPr>
              <a:t> </a:t>
            </a:r>
            <a:r>
              <a:rPr lang="es-ES" sz="1800" spc="-10" noProof="0" dirty="0">
                <a:latin typeface="Verdana"/>
                <a:cs typeface="Verdana"/>
              </a:rPr>
              <a:t>personas </a:t>
            </a:r>
            <a:r>
              <a:rPr lang="es-ES" sz="1800" noProof="0" dirty="0">
                <a:latin typeface="Verdana"/>
                <a:cs typeface="Verdana"/>
              </a:rPr>
              <a:t>físicas</a:t>
            </a:r>
            <a:r>
              <a:rPr lang="es-ES" sz="1800" spc="-50" noProof="0" dirty="0">
                <a:latin typeface="Verdana"/>
                <a:cs typeface="Verdana"/>
              </a:rPr>
              <a:t> </a:t>
            </a:r>
            <a:r>
              <a:rPr lang="es-ES" sz="1800" noProof="0" dirty="0">
                <a:latin typeface="Verdana"/>
                <a:cs typeface="Verdana"/>
              </a:rPr>
              <a:t>o</a:t>
            </a:r>
            <a:r>
              <a:rPr lang="es-ES" sz="1800" spc="-45" noProof="0" dirty="0">
                <a:latin typeface="Verdana"/>
                <a:cs typeface="Verdana"/>
              </a:rPr>
              <a:t> </a:t>
            </a:r>
            <a:r>
              <a:rPr lang="es-ES" sz="1800" noProof="0" dirty="0">
                <a:latin typeface="Verdana"/>
                <a:cs typeface="Verdana"/>
              </a:rPr>
              <a:t>jurídicas.</a:t>
            </a:r>
            <a:r>
              <a:rPr lang="es-ES" sz="1800" spc="-40" noProof="0" dirty="0">
                <a:latin typeface="Verdana"/>
                <a:cs typeface="Verdana"/>
              </a:rPr>
              <a:t> </a:t>
            </a:r>
            <a:r>
              <a:rPr lang="es-ES" sz="1800" noProof="0" dirty="0">
                <a:latin typeface="Verdana"/>
                <a:cs typeface="Verdana"/>
              </a:rPr>
              <a:t>Los</a:t>
            </a:r>
            <a:r>
              <a:rPr lang="es-ES" sz="1800" spc="-45" noProof="0" dirty="0">
                <a:latin typeface="Verdana"/>
                <a:cs typeface="Verdana"/>
              </a:rPr>
              <a:t> </a:t>
            </a:r>
            <a:r>
              <a:rPr lang="es-ES" sz="1800" noProof="0" dirty="0">
                <a:latin typeface="Verdana"/>
                <a:cs typeface="Verdana"/>
              </a:rPr>
              <a:t>pasos</a:t>
            </a:r>
            <a:r>
              <a:rPr lang="es-ES" sz="1800" spc="-45" noProof="0" dirty="0">
                <a:latin typeface="Verdana"/>
                <a:cs typeface="Verdana"/>
              </a:rPr>
              <a:t> </a:t>
            </a:r>
            <a:r>
              <a:rPr lang="es-ES" sz="1800" noProof="0" dirty="0">
                <a:latin typeface="Verdana"/>
                <a:cs typeface="Verdana"/>
              </a:rPr>
              <a:t>esenciales</a:t>
            </a:r>
            <a:r>
              <a:rPr lang="es-ES" sz="1800" spc="-40" noProof="0" dirty="0">
                <a:latin typeface="Verdana"/>
                <a:cs typeface="Verdana"/>
              </a:rPr>
              <a:t> </a:t>
            </a:r>
            <a:r>
              <a:rPr lang="es-ES" sz="1800" spc="-10" noProof="0" dirty="0">
                <a:latin typeface="Verdana"/>
                <a:cs typeface="Verdana"/>
              </a:rPr>
              <a:t>incluyen:</a:t>
            </a:r>
          </a:p>
          <a:p>
            <a:pPr marL="184785" indent="-172085">
              <a:lnSpc>
                <a:spcPct val="150000"/>
              </a:lnSpc>
              <a:spcBef>
                <a:spcPts val="100"/>
              </a:spcBef>
              <a:buChar char="-"/>
              <a:tabLst>
                <a:tab pos="184785" algn="l"/>
              </a:tabLst>
            </a:pPr>
            <a:r>
              <a:rPr lang="es-ES" sz="1800" noProof="0" dirty="0">
                <a:latin typeface="Verdana"/>
                <a:cs typeface="Verdana"/>
              </a:rPr>
              <a:t>Acordar</a:t>
            </a:r>
            <a:r>
              <a:rPr lang="es-ES" sz="1800" spc="-120" noProof="0" dirty="0">
                <a:latin typeface="Verdana"/>
                <a:cs typeface="Verdana"/>
              </a:rPr>
              <a:t> </a:t>
            </a:r>
            <a:r>
              <a:rPr lang="es-ES" sz="1800" noProof="0" dirty="0">
                <a:latin typeface="Verdana"/>
                <a:cs typeface="Verdana"/>
              </a:rPr>
              <a:t>en</a:t>
            </a:r>
            <a:r>
              <a:rPr lang="es-ES" sz="1800" spc="-105" noProof="0" dirty="0">
                <a:latin typeface="Verdana"/>
                <a:cs typeface="Verdana"/>
              </a:rPr>
              <a:t> </a:t>
            </a:r>
            <a:r>
              <a:rPr lang="es-ES" sz="1800" noProof="0" dirty="0">
                <a:latin typeface="Verdana"/>
                <a:cs typeface="Verdana"/>
              </a:rPr>
              <a:t>asamblea</a:t>
            </a:r>
            <a:r>
              <a:rPr lang="es-ES" sz="1800" spc="-105" noProof="0" dirty="0">
                <a:latin typeface="Verdana"/>
                <a:cs typeface="Verdana"/>
              </a:rPr>
              <a:t> </a:t>
            </a:r>
            <a:r>
              <a:rPr lang="es-ES" sz="1800" spc="-10" noProof="0" dirty="0">
                <a:latin typeface="Verdana"/>
                <a:cs typeface="Verdana"/>
              </a:rPr>
              <a:t>constituyente</a:t>
            </a:r>
            <a:r>
              <a:rPr lang="es-ES" sz="1800" spc="-125" noProof="0" dirty="0">
                <a:latin typeface="Verdana"/>
                <a:cs typeface="Verdana"/>
              </a:rPr>
              <a:t> </a:t>
            </a:r>
            <a:r>
              <a:rPr lang="es-ES" sz="1800" noProof="0" dirty="0">
                <a:latin typeface="Verdana"/>
                <a:cs typeface="Verdana"/>
              </a:rPr>
              <a:t>los</a:t>
            </a:r>
            <a:r>
              <a:rPr lang="es-ES" sz="1800" spc="-120" noProof="0" dirty="0">
                <a:latin typeface="Verdana"/>
                <a:cs typeface="Verdana"/>
              </a:rPr>
              <a:t> </a:t>
            </a:r>
            <a:r>
              <a:rPr lang="es-ES" sz="1800" noProof="0" dirty="0">
                <a:latin typeface="Verdana"/>
                <a:cs typeface="Verdana"/>
              </a:rPr>
              <a:t>estatutos</a:t>
            </a:r>
            <a:r>
              <a:rPr lang="es-ES" sz="1800" spc="-105" noProof="0" dirty="0">
                <a:latin typeface="Verdana"/>
                <a:cs typeface="Verdana"/>
              </a:rPr>
              <a:t> </a:t>
            </a:r>
            <a:r>
              <a:rPr lang="es-ES" sz="1800" noProof="0" dirty="0">
                <a:latin typeface="Verdana"/>
                <a:cs typeface="Verdana"/>
              </a:rPr>
              <a:t>y</a:t>
            </a:r>
            <a:r>
              <a:rPr lang="es-ES" sz="1800" spc="-114" noProof="0" dirty="0">
                <a:latin typeface="Verdana"/>
                <a:cs typeface="Verdana"/>
              </a:rPr>
              <a:t> </a:t>
            </a:r>
            <a:r>
              <a:rPr lang="es-ES" sz="1800" noProof="0" dirty="0">
                <a:latin typeface="Verdana"/>
                <a:cs typeface="Verdana"/>
              </a:rPr>
              <a:t>la</a:t>
            </a:r>
            <a:r>
              <a:rPr lang="es-ES" sz="1800" spc="-114" noProof="0" dirty="0">
                <a:latin typeface="Verdana"/>
                <a:cs typeface="Verdana"/>
              </a:rPr>
              <a:t> </a:t>
            </a:r>
            <a:r>
              <a:rPr lang="es-ES" sz="1800" noProof="0" dirty="0">
                <a:latin typeface="Verdana"/>
                <a:cs typeface="Verdana"/>
              </a:rPr>
              <a:t>voluntad</a:t>
            </a:r>
            <a:r>
              <a:rPr lang="es-ES" sz="1800" spc="-114" noProof="0" dirty="0">
                <a:latin typeface="Verdana"/>
                <a:cs typeface="Verdana"/>
              </a:rPr>
              <a:t> </a:t>
            </a:r>
            <a:r>
              <a:rPr lang="es-ES" sz="1800" noProof="0" dirty="0">
                <a:latin typeface="Verdana"/>
                <a:cs typeface="Verdana"/>
              </a:rPr>
              <a:t>de</a:t>
            </a:r>
            <a:r>
              <a:rPr lang="es-ES" sz="1800" spc="-125" noProof="0" dirty="0">
                <a:latin typeface="Verdana"/>
                <a:cs typeface="Verdana"/>
              </a:rPr>
              <a:t> </a:t>
            </a:r>
            <a:r>
              <a:rPr lang="es-ES" sz="1800" spc="-10" noProof="0" dirty="0">
                <a:latin typeface="Verdana"/>
                <a:cs typeface="Verdana"/>
              </a:rPr>
              <a:t>crear</a:t>
            </a:r>
            <a:endParaRPr lang="es-ES" sz="1800" noProof="0" dirty="0">
              <a:latin typeface="Verdana"/>
              <a:cs typeface="Verdana"/>
            </a:endParaRPr>
          </a:p>
          <a:p>
            <a:pPr marL="12700">
              <a:lnSpc>
                <a:spcPct val="150000"/>
              </a:lnSpc>
            </a:pPr>
            <a:r>
              <a:rPr lang="es-ES" sz="1800" noProof="0" dirty="0">
                <a:latin typeface="Verdana"/>
                <a:cs typeface="Verdana"/>
              </a:rPr>
              <a:t>la</a:t>
            </a:r>
            <a:r>
              <a:rPr lang="es-ES" sz="1800" spc="-5" noProof="0" dirty="0">
                <a:latin typeface="Verdana"/>
                <a:cs typeface="Verdana"/>
              </a:rPr>
              <a:t> </a:t>
            </a:r>
            <a:r>
              <a:rPr lang="es-ES" sz="1800" spc="-10" noProof="0" dirty="0">
                <a:latin typeface="Verdana"/>
                <a:cs typeface="Verdana"/>
              </a:rPr>
              <a:t>cooperativa.</a:t>
            </a:r>
            <a:endParaRPr lang="es-ES" sz="1800" noProof="0" dirty="0">
              <a:latin typeface="Verdana"/>
              <a:cs typeface="Verdana"/>
            </a:endParaRPr>
          </a:p>
          <a:p>
            <a:pPr marL="12700" marR="5080" indent="170180">
              <a:lnSpc>
                <a:spcPct val="150000"/>
              </a:lnSpc>
              <a:spcBef>
                <a:spcPts val="305"/>
              </a:spcBef>
              <a:buFontTx/>
              <a:buChar char="-"/>
              <a:tabLst>
                <a:tab pos="182880" algn="l"/>
              </a:tabLst>
            </a:pPr>
            <a:r>
              <a:rPr lang="es-ES" sz="1800" spc="-10" noProof="0" dirty="0">
                <a:latin typeface="Verdana"/>
                <a:cs typeface="Verdana"/>
              </a:rPr>
              <a:t>Elegir</a:t>
            </a:r>
            <a:r>
              <a:rPr lang="es-ES" sz="1800" spc="-114" noProof="0" dirty="0">
                <a:latin typeface="Verdana"/>
                <a:cs typeface="Verdana"/>
              </a:rPr>
              <a:t> </a:t>
            </a:r>
            <a:r>
              <a:rPr lang="es-ES" sz="1800" noProof="0" dirty="0">
                <a:latin typeface="Verdana"/>
                <a:cs typeface="Verdana"/>
              </a:rPr>
              <a:t>cargos</a:t>
            </a:r>
            <a:r>
              <a:rPr lang="es-ES" sz="1800" spc="-114" noProof="0" dirty="0">
                <a:latin typeface="Verdana"/>
                <a:cs typeface="Verdana"/>
              </a:rPr>
              <a:t> </a:t>
            </a:r>
            <a:r>
              <a:rPr lang="es-ES" sz="1800" noProof="0" dirty="0">
                <a:latin typeface="Verdana"/>
                <a:cs typeface="Verdana"/>
              </a:rPr>
              <a:t>de</a:t>
            </a:r>
            <a:r>
              <a:rPr lang="es-ES" sz="1800" spc="-125" noProof="0" dirty="0">
                <a:latin typeface="Verdana"/>
                <a:cs typeface="Verdana"/>
              </a:rPr>
              <a:t> </a:t>
            </a:r>
            <a:r>
              <a:rPr lang="es-ES" sz="1800" spc="-10" noProof="0" dirty="0">
                <a:latin typeface="Verdana"/>
                <a:cs typeface="Verdana"/>
              </a:rPr>
              <a:t>gestión</a:t>
            </a:r>
            <a:r>
              <a:rPr lang="es-ES" sz="1800" spc="-100" noProof="0" dirty="0">
                <a:latin typeface="Verdana"/>
                <a:cs typeface="Verdana"/>
              </a:rPr>
              <a:t> </a:t>
            </a:r>
            <a:r>
              <a:rPr lang="es-ES" sz="1800" noProof="0" dirty="0">
                <a:latin typeface="Verdana"/>
                <a:cs typeface="Verdana"/>
              </a:rPr>
              <a:t>y</a:t>
            </a:r>
            <a:r>
              <a:rPr lang="es-ES" sz="1800" spc="-114" noProof="0" dirty="0">
                <a:latin typeface="Verdana"/>
                <a:cs typeface="Verdana"/>
              </a:rPr>
              <a:t> </a:t>
            </a:r>
            <a:r>
              <a:rPr lang="es-ES" sz="1800" spc="-10" noProof="0" dirty="0">
                <a:latin typeface="Verdana"/>
                <a:cs typeface="Verdana"/>
              </a:rPr>
              <a:t>desembolsar</a:t>
            </a:r>
            <a:r>
              <a:rPr lang="es-ES" sz="1800" spc="-110" noProof="0" dirty="0">
                <a:latin typeface="Verdana"/>
                <a:cs typeface="Verdana"/>
              </a:rPr>
              <a:t> </a:t>
            </a:r>
            <a:r>
              <a:rPr lang="es-ES" sz="1800" noProof="0" dirty="0">
                <a:latin typeface="Verdana"/>
                <a:cs typeface="Verdana"/>
              </a:rPr>
              <a:t>el</a:t>
            </a:r>
            <a:r>
              <a:rPr lang="es-ES" sz="1800" spc="-120" noProof="0" dirty="0">
                <a:latin typeface="Verdana"/>
                <a:cs typeface="Verdana"/>
              </a:rPr>
              <a:t> </a:t>
            </a:r>
            <a:r>
              <a:rPr lang="es-ES" sz="1800" spc="-10" noProof="0" dirty="0">
                <a:latin typeface="Verdana"/>
                <a:cs typeface="Verdana"/>
              </a:rPr>
              <a:t>capital</a:t>
            </a:r>
            <a:r>
              <a:rPr lang="es-ES" sz="1800" spc="-114" noProof="0" dirty="0">
                <a:latin typeface="Verdana"/>
                <a:cs typeface="Verdana"/>
              </a:rPr>
              <a:t> </a:t>
            </a:r>
            <a:r>
              <a:rPr lang="es-ES" sz="1800" noProof="0" dirty="0">
                <a:latin typeface="Verdana"/>
                <a:cs typeface="Verdana"/>
              </a:rPr>
              <a:t>social</a:t>
            </a:r>
            <a:r>
              <a:rPr lang="es-ES" sz="1800" spc="-114" noProof="0" dirty="0">
                <a:latin typeface="Verdana"/>
                <a:cs typeface="Verdana"/>
              </a:rPr>
              <a:t> </a:t>
            </a:r>
            <a:r>
              <a:rPr lang="es-ES" sz="1800" noProof="0" dirty="0">
                <a:latin typeface="Verdana"/>
                <a:cs typeface="Verdana"/>
              </a:rPr>
              <a:t>(no</a:t>
            </a:r>
            <a:r>
              <a:rPr lang="es-ES" sz="1800" spc="-120" noProof="0" dirty="0">
                <a:latin typeface="Verdana"/>
                <a:cs typeface="Verdana"/>
              </a:rPr>
              <a:t> </a:t>
            </a:r>
            <a:r>
              <a:rPr lang="es-ES" sz="1800" noProof="0" dirty="0">
                <a:latin typeface="Verdana"/>
                <a:cs typeface="Verdana"/>
              </a:rPr>
              <a:t>hay</a:t>
            </a:r>
            <a:r>
              <a:rPr lang="es-ES" sz="1800" spc="-110" noProof="0" dirty="0">
                <a:latin typeface="Verdana"/>
                <a:cs typeface="Verdana"/>
              </a:rPr>
              <a:t> </a:t>
            </a:r>
            <a:r>
              <a:rPr lang="es-ES" sz="1800" spc="-10" noProof="0" dirty="0">
                <a:latin typeface="Verdana"/>
                <a:cs typeface="Verdana"/>
              </a:rPr>
              <a:t>mínimo </a:t>
            </a:r>
            <a:r>
              <a:rPr lang="es-ES" sz="1800" noProof="0" dirty="0">
                <a:latin typeface="Verdana"/>
                <a:cs typeface="Verdana"/>
              </a:rPr>
              <a:t>legal,</a:t>
            </a:r>
            <a:r>
              <a:rPr lang="es-ES" sz="1800" spc="25" noProof="0" dirty="0">
                <a:latin typeface="Verdana"/>
                <a:cs typeface="Verdana"/>
              </a:rPr>
              <a:t> </a:t>
            </a:r>
            <a:r>
              <a:rPr lang="es-ES" sz="1800" noProof="0" dirty="0">
                <a:latin typeface="Verdana"/>
                <a:cs typeface="Verdana"/>
              </a:rPr>
              <a:t>pero</a:t>
            </a:r>
            <a:r>
              <a:rPr lang="es-ES" sz="1800" spc="20" noProof="0" dirty="0">
                <a:latin typeface="Verdana"/>
                <a:cs typeface="Verdana"/>
              </a:rPr>
              <a:t> </a:t>
            </a:r>
            <a:r>
              <a:rPr lang="es-ES" sz="1800" noProof="0" dirty="0">
                <a:latin typeface="Verdana"/>
                <a:cs typeface="Verdana"/>
              </a:rPr>
              <a:t>sí</a:t>
            </a:r>
            <a:r>
              <a:rPr lang="es-ES" sz="1800" spc="35" noProof="0" dirty="0">
                <a:latin typeface="Verdana"/>
                <a:cs typeface="Verdana"/>
              </a:rPr>
              <a:t> </a:t>
            </a:r>
            <a:r>
              <a:rPr lang="es-ES" sz="1800" noProof="0" dirty="0">
                <a:latin typeface="Verdana"/>
                <a:cs typeface="Verdana"/>
              </a:rPr>
              <a:t>debe</a:t>
            </a:r>
            <a:r>
              <a:rPr lang="es-ES" sz="1800" spc="15" noProof="0" dirty="0">
                <a:latin typeface="Verdana"/>
                <a:cs typeface="Verdana"/>
              </a:rPr>
              <a:t> </a:t>
            </a:r>
            <a:r>
              <a:rPr lang="es-ES" sz="1800" noProof="0" dirty="0">
                <a:latin typeface="Verdana"/>
                <a:cs typeface="Verdana"/>
              </a:rPr>
              <a:t>estar</a:t>
            </a:r>
            <a:r>
              <a:rPr lang="es-ES" sz="1800" spc="20" noProof="0" dirty="0">
                <a:latin typeface="Verdana"/>
                <a:cs typeface="Verdana"/>
              </a:rPr>
              <a:t> </a:t>
            </a:r>
            <a:r>
              <a:rPr lang="es-ES" sz="1800" noProof="0" dirty="0">
                <a:latin typeface="Verdana"/>
                <a:cs typeface="Verdana"/>
              </a:rPr>
              <a:t>fijado</a:t>
            </a:r>
            <a:r>
              <a:rPr lang="es-ES" sz="1800" spc="25" noProof="0" dirty="0">
                <a:latin typeface="Verdana"/>
                <a:cs typeface="Verdana"/>
              </a:rPr>
              <a:t> </a:t>
            </a:r>
            <a:r>
              <a:rPr lang="es-ES" sz="1800" noProof="0" dirty="0">
                <a:latin typeface="Verdana"/>
                <a:cs typeface="Verdana"/>
              </a:rPr>
              <a:t>y</a:t>
            </a:r>
            <a:r>
              <a:rPr lang="es-ES" sz="1800" spc="25" noProof="0" dirty="0">
                <a:latin typeface="Verdana"/>
                <a:cs typeface="Verdana"/>
              </a:rPr>
              <a:t> </a:t>
            </a:r>
            <a:r>
              <a:rPr lang="es-ES" sz="1800" noProof="0" dirty="0">
                <a:latin typeface="Verdana"/>
                <a:cs typeface="Verdana"/>
              </a:rPr>
              <a:t>desembolsarse</a:t>
            </a:r>
            <a:r>
              <a:rPr lang="es-ES" sz="1800" spc="20" noProof="0" dirty="0">
                <a:latin typeface="Verdana"/>
                <a:cs typeface="Verdana"/>
              </a:rPr>
              <a:t> </a:t>
            </a:r>
            <a:r>
              <a:rPr lang="es-ES" sz="1800" noProof="0" dirty="0">
                <a:latin typeface="Verdana"/>
                <a:cs typeface="Verdana"/>
              </a:rPr>
              <a:t>al</a:t>
            </a:r>
            <a:r>
              <a:rPr lang="es-ES" sz="1800" spc="20" noProof="0" dirty="0">
                <a:latin typeface="Verdana"/>
                <a:cs typeface="Verdana"/>
              </a:rPr>
              <a:t> </a:t>
            </a:r>
            <a:r>
              <a:rPr lang="es-ES" sz="1800" noProof="0" dirty="0">
                <a:latin typeface="Verdana"/>
                <a:cs typeface="Verdana"/>
              </a:rPr>
              <a:t>menos</a:t>
            </a:r>
            <a:r>
              <a:rPr lang="es-ES" sz="1800" spc="20" noProof="0" dirty="0">
                <a:latin typeface="Verdana"/>
                <a:cs typeface="Verdana"/>
              </a:rPr>
              <a:t> </a:t>
            </a:r>
            <a:r>
              <a:rPr lang="es-ES" sz="1800" noProof="0" dirty="0">
                <a:latin typeface="Verdana"/>
                <a:cs typeface="Verdana"/>
              </a:rPr>
              <a:t>el</a:t>
            </a:r>
            <a:r>
              <a:rPr lang="es-ES" sz="1800" spc="25" noProof="0" dirty="0">
                <a:latin typeface="Verdana"/>
                <a:cs typeface="Verdana"/>
              </a:rPr>
              <a:t> </a:t>
            </a:r>
            <a:r>
              <a:rPr lang="es-ES" sz="1800" noProof="0" dirty="0">
                <a:latin typeface="Verdana"/>
                <a:cs typeface="Verdana"/>
              </a:rPr>
              <a:t>50%</a:t>
            </a:r>
            <a:r>
              <a:rPr lang="es-ES" sz="1800" spc="15" noProof="0" dirty="0">
                <a:latin typeface="Verdana"/>
                <a:cs typeface="Verdana"/>
              </a:rPr>
              <a:t> </a:t>
            </a:r>
            <a:r>
              <a:rPr lang="es-ES" sz="1800" noProof="0" dirty="0">
                <a:latin typeface="Verdana"/>
                <a:cs typeface="Verdana"/>
              </a:rPr>
              <a:t>en</a:t>
            </a:r>
            <a:r>
              <a:rPr lang="es-ES" sz="1800" spc="25" noProof="0" dirty="0">
                <a:latin typeface="Verdana"/>
                <a:cs typeface="Verdana"/>
              </a:rPr>
              <a:t> </a:t>
            </a:r>
            <a:r>
              <a:rPr lang="es-ES" sz="1800" spc="-25" noProof="0" dirty="0">
                <a:latin typeface="Verdana"/>
                <a:cs typeface="Verdana"/>
              </a:rPr>
              <a:t>la </a:t>
            </a:r>
            <a:r>
              <a:rPr lang="es-ES" sz="1800" spc="-10" noProof="0" dirty="0">
                <a:latin typeface="Verdana"/>
                <a:cs typeface="Verdana"/>
              </a:rPr>
              <a:t>constitución).</a:t>
            </a:r>
          </a:p>
          <a:p>
            <a:pPr marL="12700" marR="5080" indent="170180">
              <a:lnSpc>
                <a:spcPct val="150000"/>
              </a:lnSpc>
              <a:spcBef>
                <a:spcPts val="305"/>
              </a:spcBef>
              <a:buFontTx/>
              <a:buChar char="-"/>
              <a:tabLst>
                <a:tab pos="182880" algn="l"/>
              </a:tabLst>
            </a:pPr>
            <a:r>
              <a:rPr lang="es-ES" sz="1800" b="0" i="0" u="none" strike="noStrike" baseline="0" noProof="0" dirty="0">
                <a:solidFill>
                  <a:srgbClr val="000000"/>
                </a:solidFill>
                <a:latin typeface="Verdana" panose="020B0604030504040204" pitchFamily="34" charset="0"/>
              </a:rPr>
              <a:t>Solicitar el nombre y registrar la entidad en el Registro de Cooperativas</a:t>
            </a:r>
            <a:r>
              <a:rPr lang="es-ES" sz="1800" spc="-10" noProof="0" dirty="0">
                <a:latin typeface="Verdana"/>
                <a:cs typeface="Verdana"/>
              </a:rPr>
              <a:t>.</a:t>
            </a:r>
            <a:endParaRPr lang="es-ES" sz="1800" noProof="0" dirty="0">
              <a:latin typeface="Verdana"/>
              <a:cs typeface="Verdana"/>
            </a:endParaRPr>
          </a:p>
          <a:p>
            <a:pPr marL="12700" marR="5080">
              <a:lnSpc>
                <a:spcPct val="150000"/>
              </a:lnSpc>
              <a:spcBef>
                <a:spcPts val="305"/>
              </a:spcBef>
              <a:tabLst>
                <a:tab pos="182880" algn="l"/>
              </a:tabLst>
            </a:pPr>
            <a:endParaRPr lang="es-ES" sz="1800" noProof="0" dirty="0">
              <a:latin typeface="Verdana"/>
              <a:cs typeface="Verdana"/>
            </a:endParaRPr>
          </a:p>
          <a:p>
            <a:pPr marL="12700" marR="5080" algn="just">
              <a:lnSpc>
                <a:spcPts val="4380"/>
              </a:lnSpc>
              <a:spcBef>
                <a:spcPts val="505"/>
              </a:spcBef>
              <a:tabLst>
                <a:tab pos="1903730" algn="l"/>
                <a:tab pos="2048510" algn="l"/>
                <a:tab pos="2332355" algn="l"/>
                <a:tab pos="2504440" algn="l"/>
                <a:tab pos="3599815" algn="l"/>
                <a:tab pos="4046854" algn="l"/>
                <a:tab pos="4439920" algn="l"/>
                <a:tab pos="5039995" algn="l"/>
                <a:tab pos="5897880" algn="l"/>
                <a:tab pos="6324600" algn="l"/>
                <a:tab pos="6408420" algn="l"/>
                <a:tab pos="7012305" algn="l"/>
                <a:tab pos="7568565" algn="l"/>
              </a:tabLst>
            </a:pPr>
            <a:endParaRPr lang="es-ES" sz="1800" noProof="0" dirty="0">
              <a:latin typeface="Verdana"/>
              <a:cs typeface="Verdana"/>
            </a:endParaRPr>
          </a:p>
        </p:txBody>
      </p:sp>
      <p:pic>
        <p:nvPicPr>
          <p:cNvPr id="3" name="Imagen 2">
            <a:extLst>
              <a:ext uri="{FF2B5EF4-FFF2-40B4-BE49-F238E27FC236}">
                <a16:creationId xmlns:a16="http://schemas.microsoft.com/office/drawing/2014/main" id="{709254A7-9A51-3EBD-C668-614D8EBFFAB1}"/>
              </a:ext>
            </a:extLst>
          </p:cNvPr>
          <p:cNvPicPr>
            <a:picLocks noChangeAspect="1"/>
          </p:cNvPicPr>
          <p:nvPr/>
        </p:nvPicPr>
        <p:blipFill>
          <a:blip r:embed="rId2"/>
          <a:stretch>
            <a:fillRect/>
          </a:stretch>
        </p:blipFill>
        <p:spPr>
          <a:xfrm>
            <a:off x="2984745" y="582819"/>
            <a:ext cx="3810000" cy="1268015"/>
          </a:xfrm>
          <a:prstGeom prst="rect">
            <a:avLst/>
          </a:prstGeom>
        </p:spPr>
      </p:pic>
      <p:pic>
        <p:nvPicPr>
          <p:cNvPr id="4" name="Picture 2">
            <a:extLst>
              <a:ext uri="{FF2B5EF4-FFF2-40B4-BE49-F238E27FC236}">
                <a16:creationId xmlns:a16="http://schemas.microsoft.com/office/drawing/2014/main" id="{B9CFCF6C-E14B-FE68-EFAE-E4E39C0A1E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69D92C16-C050-4044-FAFA-2AD029BBEA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F8AC1DF-F4CB-3340-422B-D1145594E50A}"/>
              </a:ext>
            </a:extLst>
          </p:cNvPr>
          <p:cNvSpPr txBox="1"/>
          <p:nvPr/>
        </p:nvSpPr>
        <p:spPr>
          <a:xfrm>
            <a:off x="886143" y="2035218"/>
            <a:ext cx="8286114" cy="1015663"/>
          </a:xfrm>
          <a:prstGeom prst="rect">
            <a:avLst/>
          </a:prstGeom>
          <a:noFill/>
        </p:spPr>
        <p:txBody>
          <a:bodyPr wrap="square">
            <a:spAutoFit/>
          </a:bodyPr>
          <a:lstStyle/>
          <a:p>
            <a:pPr algn="ctr"/>
            <a:r>
              <a:rPr lang="es-ES" sz="2000" b="1" spc="-10" noProof="0" dirty="0">
                <a:latin typeface="Verdana"/>
                <a:cs typeface="Verdana"/>
              </a:rPr>
              <a:t>Constitución</a:t>
            </a:r>
            <a:r>
              <a:rPr lang="es-ES" sz="2000" b="1" noProof="0" dirty="0">
                <a:latin typeface="Verdana"/>
                <a:cs typeface="Verdana"/>
              </a:rPr>
              <a:t>	</a:t>
            </a:r>
            <a:r>
              <a:rPr lang="es-ES" sz="2000" b="1" spc="-25" noProof="0" dirty="0">
                <a:latin typeface="Verdana"/>
                <a:cs typeface="Verdana"/>
              </a:rPr>
              <a:t>de</a:t>
            </a:r>
            <a:r>
              <a:rPr lang="es-ES" sz="2000" b="1" noProof="0" dirty="0">
                <a:latin typeface="Verdana"/>
                <a:cs typeface="Verdana"/>
              </a:rPr>
              <a:t>		</a:t>
            </a:r>
            <a:r>
              <a:rPr lang="es-ES" sz="2000" b="1" spc="-10" noProof="0" dirty="0">
                <a:latin typeface="Verdana"/>
                <a:cs typeface="Verdana"/>
              </a:rPr>
              <a:t>cooperativas</a:t>
            </a:r>
            <a:r>
              <a:rPr lang="es-ES" sz="2000" b="1" noProof="0" dirty="0">
                <a:latin typeface="Verdana"/>
                <a:cs typeface="Verdana"/>
              </a:rPr>
              <a:t>	</a:t>
            </a:r>
            <a:r>
              <a:rPr lang="es-ES" sz="2000" b="1" spc="-25" noProof="0" dirty="0">
                <a:latin typeface="Verdana"/>
                <a:cs typeface="Verdana"/>
              </a:rPr>
              <a:t>de</a:t>
            </a:r>
            <a:r>
              <a:rPr lang="es-ES" sz="2000" b="1" noProof="0" dirty="0">
                <a:latin typeface="Verdana"/>
                <a:cs typeface="Verdana"/>
              </a:rPr>
              <a:t>	</a:t>
            </a:r>
            <a:r>
              <a:rPr lang="es-ES" sz="2000" b="1" spc="-10" noProof="0" dirty="0">
                <a:latin typeface="Verdana"/>
                <a:cs typeface="Verdana"/>
              </a:rPr>
              <a:t>vivienda</a:t>
            </a:r>
            <a:r>
              <a:rPr lang="es-ES" sz="2000" b="1" noProof="0" dirty="0">
                <a:latin typeface="Verdana"/>
                <a:cs typeface="Verdana"/>
              </a:rPr>
              <a:t>		</a:t>
            </a:r>
            <a:r>
              <a:rPr lang="es-ES" sz="2000" b="1" spc="-25" noProof="0" dirty="0">
                <a:latin typeface="Verdana"/>
                <a:cs typeface="Verdana"/>
              </a:rPr>
              <a:t>en</a:t>
            </a:r>
            <a:r>
              <a:rPr lang="es-ES" sz="2000" b="1" noProof="0" dirty="0">
                <a:latin typeface="Verdana"/>
                <a:cs typeface="Verdana"/>
              </a:rPr>
              <a:t>	</a:t>
            </a:r>
            <a:r>
              <a:rPr lang="es-ES" sz="2000" b="1" spc="-10" noProof="0" dirty="0">
                <a:latin typeface="Verdana"/>
                <a:cs typeface="Verdana"/>
              </a:rPr>
              <a:t>Andalucía (Introducción)</a:t>
            </a:r>
            <a:r>
              <a:rPr lang="es-ES" sz="2000" b="1" noProof="0" dirty="0">
                <a:latin typeface="Verdana"/>
                <a:cs typeface="Verdana"/>
              </a:rPr>
              <a:t>		</a:t>
            </a:r>
            <a:r>
              <a:rPr lang="es-ES" sz="2000" b="1" spc="-50" noProof="0" dirty="0">
                <a:latin typeface="Verdana"/>
                <a:cs typeface="Verdana"/>
              </a:rPr>
              <a:t>y</a:t>
            </a:r>
            <a:r>
              <a:rPr lang="es-ES" sz="2000" b="1" noProof="0" dirty="0">
                <a:latin typeface="Verdana"/>
                <a:cs typeface="Verdana"/>
              </a:rPr>
              <a:t>	</a:t>
            </a:r>
            <a:r>
              <a:rPr lang="es-ES" sz="2000" b="1" spc="-10" noProof="0" dirty="0">
                <a:latin typeface="Verdana"/>
                <a:cs typeface="Verdana"/>
              </a:rPr>
              <a:t>sistemas</a:t>
            </a:r>
            <a:r>
              <a:rPr lang="es-ES" sz="2000" b="1" noProof="0" dirty="0">
                <a:latin typeface="Verdana"/>
                <a:cs typeface="Verdana"/>
              </a:rPr>
              <a:t>	</a:t>
            </a:r>
            <a:r>
              <a:rPr lang="es-ES" sz="2000" b="1" spc="-25" noProof="0" dirty="0">
                <a:latin typeface="Verdana"/>
                <a:cs typeface="Verdana"/>
              </a:rPr>
              <a:t>de</a:t>
            </a:r>
            <a:r>
              <a:rPr lang="es-ES" sz="2000" b="1" noProof="0" dirty="0">
                <a:latin typeface="Verdana"/>
                <a:cs typeface="Verdana"/>
              </a:rPr>
              <a:t>	</a:t>
            </a:r>
            <a:r>
              <a:rPr lang="es-ES" sz="2000" b="1" spc="-10" noProof="0" dirty="0">
                <a:latin typeface="Verdana"/>
                <a:cs typeface="Verdana"/>
              </a:rPr>
              <a:t>cohabitación</a:t>
            </a:r>
            <a:endParaRPr lang="es-ES" sz="2000" noProof="0" dirty="0"/>
          </a:p>
        </p:txBody>
      </p:sp>
    </p:spTree>
  </p:cSld>
  <p:clrMapOvr>
    <a:masterClrMapping/>
  </p:clrMapOvr>
  <p:transition spd="slow" advTm="30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9473C5E-226D-7D03-2616-AE7410B7A4A3}"/>
              </a:ext>
            </a:extLst>
          </p:cNvPr>
          <p:cNvPicPr>
            <a:picLocks noChangeAspect="1"/>
          </p:cNvPicPr>
          <p:nvPr/>
        </p:nvPicPr>
        <p:blipFill>
          <a:blip r:embed="rId2"/>
          <a:stretch>
            <a:fillRect/>
          </a:stretch>
        </p:blipFill>
        <p:spPr>
          <a:xfrm>
            <a:off x="3217195" y="547507"/>
            <a:ext cx="3810000" cy="1268015"/>
          </a:xfrm>
          <a:prstGeom prst="rect">
            <a:avLst/>
          </a:prstGeom>
        </p:spPr>
      </p:pic>
      <p:pic>
        <p:nvPicPr>
          <p:cNvPr id="6" name="Picture 2">
            <a:extLst>
              <a:ext uri="{FF2B5EF4-FFF2-40B4-BE49-F238E27FC236}">
                <a16:creationId xmlns:a16="http://schemas.microsoft.com/office/drawing/2014/main" id="{00D967DA-61DB-37E1-3E6B-9B4FB87332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15 DE NOVIEMBRE DE 2024 9.00 H. Inauguración del curso 9.20 h. a 10.30 h.  Experiencias de dirección en cooperativas con más">
            <a:extLst>
              <a:ext uri="{FF2B5EF4-FFF2-40B4-BE49-F238E27FC236}">
                <a16:creationId xmlns:a16="http://schemas.microsoft.com/office/drawing/2014/main" id="{06651B14-5BA1-EF86-7902-CECEEF3B31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p:cNvSpPr txBox="1"/>
          <p:nvPr/>
        </p:nvSpPr>
        <p:spPr>
          <a:xfrm>
            <a:off x="917066" y="2057400"/>
            <a:ext cx="8303134" cy="5358262"/>
          </a:xfrm>
          <a:prstGeom prst="rect">
            <a:avLst/>
          </a:prstGeom>
        </p:spPr>
        <p:txBody>
          <a:bodyPr vert="horz" wrap="square" lIns="0" tIns="12700" rIns="0" bIns="0" rtlCol="0">
            <a:spAutoFit/>
          </a:bodyPr>
          <a:lstStyle/>
          <a:p>
            <a:pPr marL="236854" indent="-223520" algn="just">
              <a:lnSpc>
                <a:spcPct val="150000"/>
              </a:lnSpc>
              <a:spcBef>
                <a:spcPts val="100"/>
              </a:spcBef>
              <a:buChar char="-"/>
              <a:tabLst>
                <a:tab pos="236854" algn="l"/>
              </a:tabLst>
            </a:pPr>
            <a:r>
              <a:rPr lang="es-ES" sz="1800" noProof="0" dirty="0">
                <a:latin typeface="Verdana"/>
                <a:cs typeface="Verdana"/>
              </a:rPr>
              <a:t>Solicitar</a:t>
            </a:r>
            <a:r>
              <a:rPr lang="es-ES" sz="1800" spc="270" noProof="0" dirty="0">
                <a:latin typeface="Verdana"/>
                <a:cs typeface="Verdana"/>
              </a:rPr>
              <a:t> </a:t>
            </a:r>
            <a:r>
              <a:rPr lang="es-ES" sz="1800" noProof="0" dirty="0">
                <a:latin typeface="Verdana"/>
                <a:cs typeface="Verdana"/>
              </a:rPr>
              <a:t>el</a:t>
            </a:r>
            <a:r>
              <a:rPr lang="es-ES" sz="1800" spc="265" noProof="0" dirty="0">
                <a:latin typeface="Verdana"/>
                <a:cs typeface="Verdana"/>
              </a:rPr>
              <a:t> </a:t>
            </a:r>
            <a:r>
              <a:rPr lang="es-ES" sz="1800" noProof="0" dirty="0">
                <a:latin typeface="Verdana"/>
                <a:cs typeface="Verdana"/>
              </a:rPr>
              <a:t>CIF</a:t>
            </a:r>
            <a:r>
              <a:rPr lang="es-ES" sz="1800" spc="265" noProof="0" dirty="0">
                <a:latin typeface="Verdana"/>
                <a:cs typeface="Verdana"/>
              </a:rPr>
              <a:t> </a:t>
            </a:r>
            <a:r>
              <a:rPr lang="es-ES" sz="1800" noProof="0" dirty="0">
                <a:latin typeface="Verdana"/>
                <a:cs typeface="Verdana"/>
              </a:rPr>
              <a:t>provisional,</a:t>
            </a:r>
            <a:r>
              <a:rPr lang="es-ES" sz="1800" spc="280" noProof="0" dirty="0">
                <a:latin typeface="Verdana"/>
                <a:cs typeface="Verdana"/>
              </a:rPr>
              <a:t> </a:t>
            </a:r>
            <a:r>
              <a:rPr lang="es-ES" sz="1800" noProof="0" dirty="0">
                <a:latin typeface="Verdana"/>
                <a:cs typeface="Verdana"/>
              </a:rPr>
              <a:t>liquidar</a:t>
            </a:r>
            <a:r>
              <a:rPr lang="es-ES" sz="1800" spc="270" noProof="0" dirty="0">
                <a:latin typeface="Verdana"/>
                <a:cs typeface="Verdana"/>
              </a:rPr>
              <a:t> </a:t>
            </a:r>
            <a:r>
              <a:rPr lang="es-ES" sz="1800" noProof="0" dirty="0">
                <a:latin typeface="Verdana"/>
                <a:cs typeface="Verdana"/>
              </a:rPr>
              <a:t>el</a:t>
            </a:r>
            <a:r>
              <a:rPr lang="es-ES" sz="1800" spc="265" noProof="0" dirty="0">
                <a:latin typeface="Verdana"/>
                <a:cs typeface="Verdana"/>
              </a:rPr>
              <a:t> </a:t>
            </a:r>
            <a:r>
              <a:rPr lang="es-ES" sz="1800" noProof="0" dirty="0">
                <a:latin typeface="Verdana"/>
                <a:cs typeface="Verdana"/>
              </a:rPr>
              <a:t>modelo</a:t>
            </a:r>
            <a:r>
              <a:rPr lang="es-ES" sz="1800" spc="275" noProof="0" dirty="0">
                <a:latin typeface="Verdana"/>
                <a:cs typeface="Verdana"/>
              </a:rPr>
              <a:t> </a:t>
            </a:r>
            <a:r>
              <a:rPr lang="es-ES" sz="1800" noProof="0" dirty="0">
                <a:latin typeface="Verdana"/>
                <a:cs typeface="Verdana"/>
              </a:rPr>
              <a:t>600</a:t>
            </a:r>
            <a:r>
              <a:rPr lang="es-ES" sz="1800" spc="265" noProof="0" dirty="0">
                <a:latin typeface="Verdana"/>
                <a:cs typeface="Verdana"/>
              </a:rPr>
              <a:t> </a:t>
            </a:r>
            <a:r>
              <a:rPr lang="es-ES" sz="1800" noProof="0" dirty="0">
                <a:latin typeface="Verdana"/>
                <a:cs typeface="Verdana"/>
              </a:rPr>
              <a:t>y</a:t>
            </a:r>
            <a:r>
              <a:rPr lang="es-ES" sz="1800" spc="275" noProof="0" dirty="0">
                <a:latin typeface="Verdana"/>
                <a:cs typeface="Verdana"/>
              </a:rPr>
              <a:t> </a:t>
            </a:r>
            <a:r>
              <a:rPr lang="es-ES" sz="1800" noProof="0" dirty="0">
                <a:latin typeface="Verdana"/>
                <a:cs typeface="Verdana"/>
              </a:rPr>
              <a:t>tramitar</a:t>
            </a:r>
            <a:r>
              <a:rPr lang="es-ES" sz="1800" spc="270" noProof="0" dirty="0">
                <a:latin typeface="Verdana"/>
                <a:cs typeface="Verdana"/>
              </a:rPr>
              <a:t> </a:t>
            </a:r>
            <a:r>
              <a:rPr lang="es-ES" sz="1800" noProof="0" dirty="0">
                <a:latin typeface="Verdana"/>
                <a:cs typeface="Verdana"/>
              </a:rPr>
              <a:t>en</a:t>
            </a:r>
            <a:r>
              <a:rPr lang="es-ES" sz="1800" spc="275" noProof="0" dirty="0">
                <a:latin typeface="Verdana"/>
                <a:cs typeface="Verdana"/>
              </a:rPr>
              <a:t> </a:t>
            </a:r>
            <a:r>
              <a:rPr lang="es-ES" sz="1800" spc="-25" noProof="0" dirty="0">
                <a:latin typeface="Verdana"/>
                <a:cs typeface="Verdana"/>
              </a:rPr>
              <a:t>la</a:t>
            </a:r>
            <a:endParaRPr lang="es-ES" sz="1800" noProof="0" dirty="0">
              <a:latin typeface="Verdana"/>
              <a:cs typeface="Verdana"/>
            </a:endParaRPr>
          </a:p>
          <a:p>
            <a:pPr marL="13335" algn="just">
              <a:lnSpc>
                <a:spcPct val="150000"/>
              </a:lnSpc>
            </a:pPr>
            <a:r>
              <a:rPr lang="es-ES" sz="1800" noProof="0" dirty="0">
                <a:latin typeface="Verdana"/>
                <a:cs typeface="Verdana"/>
              </a:rPr>
              <a:t>Agencia</a:t>
            </a:r>
            <a:r>
              <a:rPr lang="es-ES" sz="1800" spc="-40" noProof="0" dirty="0">
                <a:latin typeface="Verdana"/>
                <a:cs typeface="Verdana"/>
              </a:rPr>
              <a:t> </a:t>
            </a:r>
            <a:r>
              <a:rPr lang="es-ES" sz="1800" noProof="0" dirty="0">
                <a:latin typeface="Verdana"/>
                <a:cs typeface="Verdana"/>
              </a:rPr>
              <a:t>Tributaria</a:t>
            </a:r>
            <a:r>
              <a:rPr lang="es-ES" sz="1800" spc="-40" noProof="0" dirty="0">
                <a:latin typeface="Verdana"/>
                <a:cs typeface="Verdana"/>
              </a:rPr>
              <a:t> </a:t>
            </a:r>
            <a:r>
              <a:rPr lang="es-ES" sz="1800" noProof="0" dirty="0">
                <a:latin typeface="Verdana"/>
                <a:cs typeface="Verdana"/>
              </a:rPr>
              <a:t>(modelo</a:t>
            </a:r>
            <a:r>
              <a:rPr lang="es-ES" sz="1800" spc="-35" noProof="0" dirty="0">
                <a:latin typeface="Verdana"/>
                <a:cs typeface="Verdana"/>
              </a:rPr>
              <a:t> </a:t>
            </a:r>
            <a:r>
              <a:rPr lang="es-ES" sz="1800" noProof="0" dirty="0">
                <a:latin typeface="Verdana"/>
                <a:cs typeface="Verdana"/>
              </a:rPr>
              <a:t>36</a:t>
            </a:r>
            <a:r>
              <a:rPr lang="es-ES" sz="1800" spc="-45" noProof="0" dirty="0">
                <a:latin typeface="Verdana"/>
                <a:cs typeface="Verdana"/>
              </a:rPr>
              <a:t> </a:t>
            </a:r>
            <a:r>
              <a:rPr lang="es-ES" sz="1800" noProof="0" dirty="0">
                <a:latin typeface="Verdana"/>
                <a:cs typeface="Verdana"/>
              </a:rPr>
              <a:t>alta</a:t>
            </a:r>
            <a:r>
              <a:rPr lang="es-ES" sz="1800" spc="-40" noProof="0" dirty="0">
                <a:latin typeface="Verdana"/>
                <a:cs typeface="Verdana"/>
              </a:rPr>
              <a:t> </a:t>
            </a:r>
            <a:r>
              <a:rPr lang="es-ES" sz="1800" noProof="0" dirty="0">
                <a:latin typeface="Verdana"/>
                <a:cs typeface="Verdana"/>
              </a:rPr>
              <a:t>en</a:t>
            </a:r>
            <a:r>
              <a:rPr lang="es-ES" sz="1800" spc="-35" noProof="0" dirty="0">
                <a:latin typeface="Verdana"/>
                <a:cs typeface="Verdana"/>
              </a:rPr>
              <a:t> </a:t>
            </a:r>
            <a:r>
              <a:rPr lang="es-ES" sz="1800" noProof="0" dirty="0">
                <a:latin typeface="Verdana"/>
                <a:cs typeface="Verdana"/>
              </a:rPr>
              <a:t>actividades</a:t>
            </a:r>
            <a:r>
              <a:rPr lang="es-ES" sz="1800" spc="-40" noProof="0" dirty="0">
                <a:latin typeface="Verdana"/>
                <a:cs typeface="Verdana"/>
              </a:rPr>
              <a:t> </a:t>
            </a:r>
            <a:r>
              <a:rPr lang="es-ES" sz="1800" spc="-10" noProof="0" dirty="0">
                <a:latin typeface="Verdana"/>
                <a:cs typeface="Verdana"/>
              </a:rPr>
              <a:t>económicas).</a:t>
            </a:r>
            <a:endParaRPr lang="es-ES" sz="1800" noProof="0" dirty="0">
              <a:latin typeface="Verdana"/>
              <a:cs typeface="Verdana"/>
            </a:endParaRPr>
          </a:p>
          <a:p>
            <a:pPr marL="13335" marR="5715" indent="222250" algn="just">
              <a:lnSpc>
                <a:spcPct val="150000"/>
              </a:lnSpc>
              <a:spcBef>
                <a:spcPts val="10"/>
              </a:spcBef>
              <a:buChar char="-"/>
              <a:tabLst>
                <a:tab pos="235585" algn="l"/>
              </a:tabLst>
            </a:pPr>
            <a:r>
              <a:rPr lang="es-ES" sz="1800" noProof="0" dirty="0">
                <a:latin typeface="Verdana"/>
                <a:cs typeface="Verdana"/>
              </a:rPr>
              <a:t>La</a:t>
            </a:r>
            <a:r>
              <a:rPr lang="es-ES" sz="1800" spc="260" noProof="0" dirty="0">
                <a:latin typeface="Verdana"/>
                <a:cs typeface="Verdana"/>
              </a:rPr>
              <a:t> </a:t>
            </a:r>
            <a:r>
              <a:rPr lang="es-ES" sz="1800" noProof="0" dirty="0">
                <a:latin typeface="Verdana"/>
                <a:cs typeface="Verdana"/>
              </a:rPr>
              <a:t>cooperativa</a:t>
            </a:r>
            <a:r>
              <a:rPr lang="es-ES" sz="1800" spc="265" noProof="0" dirty="0">
                <a:latin typeface="Verdana"/>
                <a:cs typeface="Verdana"/>
              </a:rPr>
              <a:t> </a:t>
            </a:r>
            <a:r>
              <a:rPr lang="es-ES" sz="1800" noProof="0" dirty="0">
                <a:latin typeface="Verdana"/>
                <a:cs typeface="Verdana"/>
              </a:rPr>
              <a:t>debe</a:t>
            </a:r>
            <a:r>
              <a:rPr lang="es-ES" sz="1800" spc="254" noProof="0" dirty="0">
                <a:latin typeface="Verdana"/>
                <a:cs typeface="Verdana"/>
              </a:rPr>
              <a:t> </a:t>
            </a:r>
            <a:r>
              <a:rPr lang="es-ES" sz="1800" noProof="0" dirty="0">
                <a:latin typeface="Verdana"/>
                <a:cs typeface="Verdana"/>
              </a:rPr>
              <a:t>tener</a:t>
            </a:r>
            <a:r>
              <a:rPr lang="es-ES" sz="1800" spc="265" noProof="0" dirty="0">
                <a:latin typeface="Verdana"/>
                <a:cs typeface="Verdana"/>
              </a:rPr>
              <a:t> </a:t>
            </a:r>
            <a:r>
              <a:rPr lang="es-ES" sz="1800" noProof="0" dirty="0">
                <a:latin typeface="Verdana"/>
                <a:cs typeface="Verdana"/>
              </a:rPr>
              <a:t>domicilio</a:t>
            </a:r>
            <a:r>
              <a:rPr lang="es-ES" sz="1800" spc="270" noProof="0" dirty="0">
                <a:latin typeface="Verdana"/>
                <a:cs typeface="Verdana"/>
              </a:rPr>
              <a:t> </a:t>
            </a:r>
            <a:r>
              <a:rPr lang="es-ES" sz="1800" noProof="0" dirty="0">
                <a:latin typeface="Verdana"/>
                <a:cs typeface="Verdana"/>
              </a:rPr>
              <a:t>social</a:t>
            </a:r>
            <a:r>
              <a:rPr lang="es-ES" sz="1800" spc="265" noProof="0" dirty="0">
                <a:latin typeface="Verdana"/>
                <a:cs typeface="Verdana"/>
              </a:rPr>
              <a:t> </a:t>
            </a:r>
            <a:r>
              <a:rPr lang="es-ES" sz="1800" noProof="0" dirty="0">
                <a:latin typeface="Verdana"/>
                <a:cs typeface="Verdana"/>
              </a:rPr>
              <a:t>en</a:t>
            </a:r>
            <a:r>
              <a:rPr lang="es-ES" sz="1800" spc="260" noProof="0" dirty="0">
                <a:latin typeface="Verdana"/>
                <a:cs typeface="Verdana"/>
              </a:rPr>
              <a:t> </a:t>
            </a:r>
            <a:r>
              <a:rPr lang="es-ES" sz="1800" noProof="0" dirty="0">
                <a:latin typeface="Verdana"/>
                <a:cs typeface="Verdana"/>
              </a:rPr>
              <a:t>Andalucía</a:t>
            </a:r>
            <a:r>
              <a:rPr lang="es-ES" sz="1800" spc="265" noProof="0" dirty="0">
                <a:latin typeface="Verdana"/>
                <a:cs typeface="Verdana"/>
              </a:rPr>
              <a:t> </a:t>
            </a:r>
            <a:r>
              <a:rPr lang="es-ES" sz="1800" noProof="0" dirty="0">
                <a:latin typeface="Verdana"/>
                <a:cs typeface="Verdana"/>
              </a:rPr>
              <a:t>y</a:t>
            </a:r>
            <a:r>
              <a:rPr lang="es-ES" sz="1800" spc="265" noProof="0" dirty="0">
                <a:latin typeface="Verdana"/>
                <a:cs typeface="Verdana"/>
              </a:rPr>
              <a:t> </a:t>
            </a:r>
            <a:r>
              <a:rPr lang="es-ES" sz="1800" spc="-10" noProof="0" dirty="0">
                <a:latin typeface="Verdana"/>
                <a:cs typeface="Verdana"/>
              </a:rPr>
              <a:t>actividad </a:t>
            </a:r>
            <a:r>
              <a:rPr lang="es-ES" sz="1800" noProof="0" dirty="0">
                <a:latin typeface="Verdana"/>
                <a:cs typeface="Verdana"/>
              </a:rPr>
              <a:t>preferente</a:t>
            </a:r>
            <a:r>
              <a:rPr lang="es-ES" sz="1800" spc="-65" noProof="0" dirty="0">
                <a:latin typeface="Verdana"/>
                <a:cs typeface="Verdana"/>
              </a:rPr>
              <a:t> </a:t>
            </a:r>
            <a:r>
              <a:rPr lang="es-ES" sz="1800" noProof="0" dirty="0">
                <a:latin typeface="Verdana"/>
                <a:cs typeface="Verdana"/>
              </a:rPr>
              <a:t>en</a:t>
            </a:r>
            <a:r>
              <a:rPr lang="es-ES" sz="1800" spc="-40" noProof="0" dirty="0">
                <a:latin typeface="Verdana"/>
                <a:cs typeface="Verdana"/>
              </a:rPr>
              <a:t> </a:t>
            </a:r>
            <a:r>
              <a:rPr lang="es-ES" sz="1800" noProof="0" dirty="0">
                <a:latin typeface="Verdana"/>
                <a:cs typeface="Verdana"/>
              </a:rPr>
              <a:t>el</a:t>
            </a:r>
            <a:r>
              <a:rPr lang="es-ES" sz="1800" spc="-55" noProof="0" dirty="0">
                <a:latin typeface="Verdana"/>
                <a:cs typeface="Verdana"/>
              </a:rPr>
              <a:t> </a:t>
            </a:r>
            <a:r>
              <a:rPr lang="es-ES" sz="1800" noProof="0" dirty="0">
                <a:latin typeface="Verdana"/>
                <a:cs typeface="Verdana"/>
              </a:rPr>
              <a:t>territorio</a:t>
            </a:r>
            <a:r>
              <a:rPr lang="es-ES" sz="1800" spc="-55" noProof="0" dirty="0">
                <a:latin typeface="Verdana"/>
                <a:cs typeface="Verdana"/>
              </a:rPr>
              <a:t> </a:t>
            </a:r>
            <a:r>
              <a:rPr lang="es-ES" sz="1800" spc="-10" noProof="0" dirty="0">
                <a:latin typeface="Verdana"/>
                <a:cs typeface="Verdana"/>
              </a:rPr>
              <a:t>regional.</a:t>
            </a:r>
          </a:p>
          <a:p>
            <a:pPr marL="13335" marR="5715" indent="222250" algn="just">
              <a:lnSpc>
                <a:spcPct val="150000"/>
              </a:lnSpc>
              <a:spcBef>
                <a:spcPts val="10"/>
              </a:spcBef>
              <a:buChar char="-"/>
              <a:tabLst>
                <a:tab pos="235585" algn="l"/>
              </a:tabLst>
            </a:pPr>
            <a:r>
              <a:rPr lang="es-ES" dirty="0">
                <a:latin typeface="Verdana"/>
              </a:rPr>
              <a:t>Los estatutos recogerán las formas de adquisición y uso de la vivienda (uso,  propiedad,  derecho  de  uso  y  disfrute  según modelo  de cohausing, coliving e incluso coaguing, (esta última en estudio) dejando expresamente claro en los estatutos de la cooperativa el modelo. Asi como las aportaciones obligatorias de los socios y el régimen económico. Las	nuevas	normativas	andaluzas	permiten además cooperativas de coliving y cohausing ajustadas a la lógica VPO.</a:t>
            </a:r>
          </a:p>
          <a:p>
            <a:pPr marL="13335" marR="5715" indent="222250" algn="just">
              <a:lnSpc>
                <a:spcPct val="150000"/>
              </a:lnSpc>
              <a:spcBef>
                <a:spcPts val="10"/>
              </a:spcBef>
              <a:buFontTx/>
              <a:buChar char="-"/>
              <a:tabLst>
                <a:tab pos="235585" algn="l"/>
              </a:tabLst>
            </a:pPr>
            <a:endParaRPr lang="es-ES" sz="1800" noProof="0" dirty="0">
              <a:latin typeface="Verdana"/>
              <a:cs typeface="Verdana"/>
            </a:endParaRPr>
          </a:p>
          <a:p>
            <a:pPr marL="13335" marR="5715" indent="222250" algn="just">
              <a:lnSpc>
                <a:spcPct val="150000"/>
              </a:lnSpc>
              <a:spcBef>
                <a:spcPts val="10"/>
              </a:spcBef>
              <a:buChar char="-"/>
              <a:tabLst>
                <a:tab pos="235585" algn="l"/>
              </a:tabLst>
            </a:pPr>
            <a:endParaRPr lang="es-ES" sz="1800" spc="-10" noProof="0" dirty="0">
              <a:latin typeface="Verdana"/>
              <a:cs typeface="Verdana"/>
            </a:endParaRPr>
          </a:p>
        </p:txBody>
      </p:sp>
    </p:spTree>
  </p:cSld>
  <p:clrMapOvr>
    <a:masterClrMapping/>
  </p:clrMapOvr>
  <p:transition spd="slow" advTm="30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5825" y="2895600"/>
            <a:ext cx="8286750" cy="3800143"/>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El</a:t>
            </a:r>
            <a:r>
              <a:rPr lang="es-ES" sz="1800" spc="-55" noProof="0" dirty="0">
                <a:latin typeface="Verdana"/>
                <a:cs typeface="Verdana"/>
              </a:rPr>
              <a:t>  </a:t>
            </a:r>
            <a:r>
              <a:rPr lang="es-ES" sz="1800" noProof="0" dirty="0">
                <a:latin typeface="Verdana"/>
                <a:cs typeface="Verdana"/>
              </a:rPr>
              <a:t>movimiento</a:t>
            </a:r>
            <a:r>
              <a:rPr lang="es-ES" sz="1800" spc="-50" noProof="0" dirty="0">
                <a:latin typeface="Verdana"/>
                <a:cs typeface="Verdana"/>
              </a:rPr>
              <a:t>  </a:t>
            </a:r>
            <a:r>
              <a:rPr lang="es-ES" sz="1800" noProof="0" dirty="0">
                <a:latin typeface="Verdana"/>
                <a:cs typeface="Verdana"/>
              </a:rPr>
              <a:t>cooperativo</a:t>
            </a:r>
            <a:r>
              <a:rPr lang="es-ES" sz="1800" spc="-55" noProof="0" dirty="0">
                <a:latin typeface="Verdana"/>
                <a:cs typeface="Verdana"/>
              </a:rPr>
              <a:t>  </a:t>
            </a:r>
            <a:r>
              <a:rPr lang="es-ES" sz="1800" noProof="0" dirty="0">
                <a:latin typeface="Verdana"/>
                <a:cs typeface="Verdana"/>
              </a:rPr>
              <a:t>ha</a:t>
            </a:r>
            <a:r>
              <a:rPr lang="es-ES" sz="1800" spc="-50" noProof="0" dirty="0">
                <a:latin typeface="Verdana"/>
                <a:cs typeface="Verdana"/>
              </a:rPr>
              <a:t>  </a:t>
            </a:r>
            <a:r>
              <a:rPr lang="es-ES" sz="1800" noProof="0" dirty="0">
                <a:latin typeface="Verdana"/>
                <a:cs typeface="Verdana"/>
              </a:rPr>
              <a:t>evolucionado</a:t>
            </a:r>
            <a:r>
              <a:rPr lang="es-ES" sz="1800" spc="-50" noProof="0" dirty="0">
                <a:latin typeface="Verdana"/>
                <a:cs typeface="Verdana"/>
              </a:rPr>
              <a:t>  </a:t>
            </a:r>
            <a:r>
              <a:rPr lang="es-ES" sz="1800" noProof="0" dirty="0">
                <a:latin typeface="Verdana"/>
                <a:cs typeface="Verdana"/>
              </a:rPr>
              <a:t>respondiendo</a:t>
            </a:r>
            <a:r>
              <a:rPr lang="es-ES" sz="1800" spc="-50" noProof="0" dirty="0">
                <a:latin typeface="Verdana"/>
                <a:cs typeface="Verdana"/>
              </a:rPr>
              <a:t>  </a:t>
            </a:r>
            <a:r>
              <a:rPr lang="es-ES" sz="1800" noProof="0" dirty="0">
                <a:latin typeface="Verdana"/>
                <a:cs typeface="Verdana"/>
              </a:rPr>
              <a:t>a</a:t>
            </a:r>
            <a:r>
              <a:rPr lang="es-ES" sz="1800" spc="-50" noProof="0" dirty="0">
                <a:latin typeface="Verdana"/>
                <a:cs typeface="Verdana"/>
              </a:rPr>
              <a:t>  </a:t>
            </a:r>
            <a:r>
              <a:rPr lang="es-ES" sz="1800" spc="-10" noProof="0" dirty="0">
                <a:latin typeface="Verdana"/>
                <a:cs typeface="Verdana"/>
              </a:rPr>
              <a:t>nuevas</a:t>
            </a:r>
            <a:endParaRPr lang="es-ES" sz="1800" noProof="0" dirty="0">
              <a:latin typeface="Verdana"/>
              <a:cs typeface="Verdana"/>
            </a:endParaRPr>
          </a:p>
          <a:p>
            <a:pPr marL="12700" marR="5080" algn="just">
              <a:lnSpc>
                <a:spcPct val="200000"/>
              </a:lnSpc>
              <a:spcBef>
                <a:spcPts val="10"/>
              </a:spcBef>
            </a:pPr>
            <a:r>
              <a:rPr lang="es-ES" sz="1800" noProof="0" dirty="0">
                <a:latin typeface="Verdana"/>
                <a:cs typeface="Verdana"/>
              </a:rPr>
              <a:t>demandas</a:t>
            </a:r>
            <a:r>
              <a:rPr lang="es-ES" sz="1800" spc="-50" noProof="0" dirty="0">
                <a:latin typeface="Verdana"/>
                <a:cs typeface="Verdana"/>
              </a:rPr>
              <a:t> </a:t>
            </a:r>
            <a:r>
              <a:rPr lang="es-ES" sz="1800" noProof="0" dirty="0">
                <a:latin typeface="Verdana"/>
                <a:cs typeface="Verdana"/>
              </a:rPr>
              <a:t>sociales,</a:t>
            </a:r>
            <a:r>
              <a:rPr lang="es-ES" sz="1800" spc="-55" noProof="0" dirty="0">
                <a:latin typeface="Verdana"/>
                <a:cs typeface="Verdana"/>
              </a:rPr>
              <a:t> </a:t>
            </a:r>
            <a:r>
              <a:rPr lang="es-ES" sz="1800" noProof="0" dirty="0">
                <a:latin typeface="Verdana"/>
                <a:cs typeface="Verdana"/>
              </a:rPr>
              <a:t>resultando</a:t>
            </a:r>
            <a:r>
              <a:rPr lang="es-ES" sz="1800" spc="-60" noProof="0" dirty="0">
                <a:latin typeface="Verdana"/>
                <a:cs typeface="Verdana"/>
              </a:rPr>
              <a:t> </a:t>
            </a:r>
            <a:r>
              <a:rPr lang="es-ES" sz="1800" noProof="0" dirty="0">
                <a:latin typeface="Verdana"/>
                <a:cs typeface="Verdana"/>
              </a:rPr>
              <a:t>imprescindible</a:t>
            </a:r>
            <a:r>
              <a:rPr lang="es-ES" sz="1800" spc="-65"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noProof="0" dirty="0">
                <a:latin typeface="Verdana"/>
                <a:cs typeface="Verdana"/>
              </a:rPr>
              <a:t>los</a:t>
            </a:r>
            <a:r>
              <a:rPr lang="es-ES" sz="1800" spc="-50" noProof="0" dirty="0">
                <a:latin typeface="Verdana"/>
                <a:cs typeface="Verdana"/>
              </a:rPr>
              <a:t> </a:t>
            </a:r>
            <a:r>
              <a:rPr lang="es-ES" sz="1800" noProof="0" dirty="0">
                <a:latin typeface="Verdana"/>
                <a:cs typeface="Verdana"/>
              </a:rPr>
              <a:t>actuales</a:t>
            </a:r>
            <a:r>
              <a:rPr lang="es-ES" sz="1800" spc="-50" noProof="0" dirty="0">
                <a:latin typeface="Verdana"/>
                <a:cs typeface="Verdana"/>
              </a:rPr>
              <a:t> </a:t>
            </a:r>
            <a:r>
              <a:rPr lang="es-ES" sz="1800" spc="-10" noProof="0" dirty="0">
                <a:latin typeface="Verdana"/>
                <a:cs typeface="Verdana"/>
              </a:rPr>
              <a:t>proyectos </a:t>
            </a:r>
            <a:r>
              <a:rPr lang="es-ES" sz="1800" noProof="0" dirty="0">
                <a:latin typeface="Verdana"/>
                <a:cs typeface="Verdana"/>
              </a:rPr>
              <a:t>de</a:t>
            </a:r>
            <a:r>
              <a:rPr lang="es-ES" sz="1800" spc="-50" noProof="0" dirty="0">
                <a:latin typeface="Verdana"/>
                <a:cs typeface="Verdana"/>
              </a:rPr>
              <a:t> </a:t>
            </a:r>
            <a:r>
              <a:rPr lang="es-ES" sz="1800" noProof="0" dirty="0">
                <a:latin typeface="Verdana"/>
                <a:cs typeface="Verdana"/>
              </a:rPr>
              <a:t>coliving,</a:t>
            </a:r>
            <a:r>
              <a:rPr lang="es-ES" sz="1800" spc="-35" noProof="0" dirty="0">
                <a:latin typeface="Verdana"/>
                <a:cs typeface="Verdana"/>
              </a:rPr>
              <a:t> </a:t>
            </a:r>
            <a:r>
              <a:rPr lang="es-ES" sz="1800" noProof="0" dirty="0">
                <a:latin typeface="Verdana"/>
                <a:cs typeface="Verdana"/>
              </a:rPr>
              <a:t>cohausing</a:t>
            </a:r>
            <a:r>
              <a:rPr lang="es-ES" sz="1800" spc="-45"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spc="-20" noProof="0" dirty="0">
                <a:latin typeface="Verdana"/>
                <a:cs typeface="Verdana"/>
              </a:rPr>
              <a:t>VPO:</a:t>
            </a:r>
            <a:endParaRPr lang="es-ES" sz="1800" noProof="0" dirty="0">
              <a:latin typeface="Verdana"/>
              <a:cs typeface="Verdana"/>
            </a:endParaRPr>
          </a:p>
          <a:p>
            <a:pPr marL="12700" marR="5715" algn="just">
              <a:lnSpc>
                <a:spcPct val="200000"/>
              </a:lnSpc>
            </a:pPr>
            <a:r>
              <a:rPr lang="es-ES" sz="1800" noProof="0" dirty="0">
                <a:latin typeface="Verdana"/>
                <a:cs typeface="Verdana"/>
              </a:rPr>
              <a:t>-</a:t>
            </a:r>
            <a:r>
              <a:rPr lang="es-ES" sz="1800" spc="-90" noProof="0" dirty="0">
                <a:latin typeface="Verdana"/>
                <a:cs typeface="Verdana"/>
              </a:rPr>
              <a:t> </a:t>
            </a:r>
            <a:r>
              <a:rPr lang="es-ES" sz="1800" noProof="0" dirty="0">
                <a:latin typeface="Verdana"/>
                <a:cs typeface="Verdana"/>
              </a:rPr>
              <a:t>Las</a:t>
            </a:r>
            <a:r>
              <a:rPr lang="es-ES" sz="1800" spc="-90" noProof="0" dirty="0">
                <a:latin typeface="Verdana"/>
                <a:cs typeface="Verdana"/>
              </a:rPr>
              <a:t> </a:t>
            </a:r>
            <a:r>
              <a:rPr lang="es-ES" sz="1800" spc="-10" noProof="0" dirty="0">
                <a:latin typeface="Verdana"/>
                <a:cs typeface="Verdana"/>
              </a:rPr>
              <a:t>cooperativas</a:t>
            </a:r>
            <a:r>
              <a:rPr lang="es-ES" sz="1800" spc="-90" noProof="0" dirty="0">
                <a:latin typeface="Verdana"/>
                <a:cs typeface="Verdana"/>
              </a:rPr>
              <a:t> </a:t>
            </a:r>
            <a:r>
              <a:rPr lang="es-ES" sz="1800" noProof="0" dirty="0">
                <a:latin typeface="Verdana"/>
                <a:cs typeface="Verdana"/>
              </a:rPr>
              <a:t>permiten</a:t>
            </a:r>
            <a:r>
              <a:rPr lang="es-ES" sz="1800" spc="-90" noProof="0" dirty="0">
                <a:latin typeface="Verdana"/>
                <a:cs typeface="Verdana"/>
              </a:rPr>
              <a:t> </a:t>
            </a:r>
            <a:r>
              <a:rPr lang="es-ES" sz="1800" noProof="0" dirty="0">
                <a:latin typeface="Verdana"/>
                <a:cs typeface="Verdana"/>
              </a:rPr>
              <a:t>formar</a:t>
            </a:r>
            <a:r>
              <a:rPr lang="es-ES" sz="1800" spc="-90" noProof="0" dirty="0">
                <a:latin typeface="Verdana"/>
                <a:cs typeface="Verdana"/>
              </a:rPr>
              <a:t> </a:t>
            </a:r>
            <a:r>
              <a:rPr lang="es-ES" sz="1800" noProof="0" dirty="0">
                <a:latin typeface="Verdana"/>
                <a:cs typeface="Verdana"/>
              </a:rPr>
              <a:t>grupos</a:t>
            </a:r>
            <a:r>
              <a:rPr lang="es-ES" sz="1800" spc="-85" noProof="0" dirty="0">
                <a:latin typeface="Verdana"/>
                <a:cs typeface="Verdana"/>
              </a:rPr>
              <a:t> </a:t>
            </a:r>
            <a:r>
              <a:rPr lang="es-ES" sz="1800" noProof="0" dirty="0">
                <a:latin typeface="Verdana"/>
                <a:cs typeface="Verdana"/>
              </a:rPr>
              <a:t>de</a:t>
            </a:r>
            <a:r>
              <a:rPr lang="es-ES" sz="1800" spc="-95" noProof="0" dirty="0">
                <a:latin typeface="Verdana"/>
                <a:cs typeface="Verdana"/>
              </a:rPr>
              <a:t> </a:t>
            </a:r>
            <a:r>
              <a:rPr lang="es-ES" sz="1800" noProof="0" dirty="0">
                <a:latin typeface="Verdana"/>
                <a:cs typeface="Verdana"/>
              </a:rPr>
              <a:t>expectantes,</a:t>
            </a:r>
            <a:r>
              <a:rPr lang="es-ES" sz="1800" spc="-85" noProof="0" dirty="0">
                <a:latin typeface="Verdana"/>
                <a:cs typeface="Verdana"/>
              </a:rPr>
              <a:t> </a:t>
            </a:r>
            <a:r>
              <a:rPr lang="es-ES" sz="1800" noProof="0" dirty="0">
                <a:latin typeface="Verdana"/>
                <a:cs typeface="Verdana"/>
              </a:rPr>
              <a:t>captar</a:t>
            </a:r>
            <a:r>
              <a:rPr lang="es-ES" sz="1800" spc="-90" noProof="0" dirty="0">
                <a:latin typeface="Verdana"/>
                <a:cs typeface="Verdana"/>
              </a:rPr>
              <a:t> </a:t>
            </a:r>
            <a:r>
              <a:rPr lang="es-ES" sz="1800" spc="-10" noProof="0" dirty="0">
                <a:latin typeface="Verdana"/>
                <a:cs typeface="Verdana"/>
              </a:rPr>
              <a:t>suelo </a:t>
            </a:r>
            <a:r>
              <a:rPr lang="es-ES" sz="1800" noProof="0" dirty="0">
                <a:latin typeface="Verdana"/>
                <a:cs typeface="Verdana"/>
              </a:rPr>
              <a:t>vía</a:t>
            </a:r>
            <a:r>
              <a:rPr lang="es-ES" sz="1800" spc="400" noProof="0" dirty="0">
                <a:latin typeface="Verdana"/>
                <a:cs typeface="Verdana"/>
              </a:rPr>
              <a:t>  </a:t>
            </a:r>
            <a:r>
              <a:rPr lang="es-ES" sz="1800" noProof="0" dirty="0">
                <a:latin typeface="Verdana"/>
                <a:cs typeface="Verdana"/>
              </a:rPr>
              <a:t>licitación</a:t>
            </a:r>
            <a:r>
              <a:rPr lang="es-ES" sz="1800" spc="400" noProof="0" dirty="0">
                <a:latin typeface="Verdana"/>
                <a:cs typeface="Verdana"/>
              </a:rPr>
              <a:t>  </a:t>
            </a:r>
            <a:r>
              <a:rPr lang="es-ES" sz="1800" noProof="0" dirty="0">
                <a:latin typeface="Verdana"/>
                <a:cs typeface="Verdana"/>
              </a:rPr>
              <a:t>pública</a:t>
            </a:r>
            <a:r>
              <a:rPr lang="es-ES" sz="1800" spc="405" noProof="0" dirty="0">
                <a:latin typeface="Verdana"/>
                <a:cs typeface="Verdana"/>
              </a:rPr>
              <a:t>  </a:t>
            </a:r>
            <a:r>
              <a:rPr lang="es-ES" sz="1800" noProof="0" dirty="0">
                <a:latin typeface="Verdana"/>
                <a:cs typeface="Verdana"/>
              </a:rPr>
              <a:t>o</a:t>
            </a:r>
            <a:r>
              <a:rPr lang="es-ES" sz="1800" spc="400" noProof="0" dirty="0">
                <a:latin typeface="Verdana"/>
                <a:cs typeface="Verdana"/>
              </a:rPr>
              <a:t>  </a:t>
            </a:r>
            <a:r>
              <a:rPr lang="es-ES" sz="1800" noProof="0" dirty="0">
                <a:latin typeface="Verdana"/>
                <a:cs typeface="Verdana"/>
              </a:rPr>
              <a:t>compra</a:t>
            </a:r>
            <a:r>
              <a:rPr lang="es-ES" sz="1800" spc="400" noProof="0" dirty="0">
                <a:latin typeface="Verdana"/>
                <a:cs typeface="Verdana"/>
              </a:rPr>
              <a:t>  </a:t>
            </a:r>
            <a:r>
              <a:rPr lang="es-ES" sz="1800" noProof="0" dirty="0">
                <a:latin typeface="Verdana"/>
                <a:cs typeface="Verdana"/>
              </a:rPr>
              <a:t>privada,</a:t>
            </a:r>
            <a:r>
              <a:rPr lang="es-ES" sz="1800" spc="405" noProof="0" dirty="0">
                <a:latin typeface="Verdana"/>
                <a:cs typeface="Verdana"/>
              </a:rPr>
              <a:t>  </a:t>
            </a:r>
            <a:r>
              <a:rPr lang="es-ES" sz="1800" noProof="0" dirty="0">
                <a:latin typeface="Verdana"/>
                <a:cs typeface="Verdana"/>
              </a:rPr>
              <a:t>diseñar</a:t>
            </a:r>
            <a:r>
              <a:rPr lang="es-ES" sz="1800" spc="400" noProof="0" dirty="0">
                <a:latin typeface="Verdana"/>
                <a:cs typeface="Verdana"/>
              </a:rPr>
              <a:t>  </a:t>
            </a:r>
            <a:r>
              <a:rPr lang="es-ES" sz="1800" noProof="0" dirty="0">
                <a:latin typeface="Verdana"/>
                <a:cs typeface="Verdana"/>
              </a:rPr>
              <a:t>el</a:t>
            </a:r>
            <a:r>
              <a:rPr lang="es-ES" sz="1800" spc="400" noProof="0" dirty="0">
                <a:latin typeface="Verdana"/>
                <a:cs typeface="Verdana"/>
              </a:rPr>
              <a:t>  </a:t>
            </a:r>
            <a:r>
              <a:rPr lang="es-ES" sz="1800" spc="-10" noProof="0" dirty="0">
                <a:latin typeface="Verdana"/>
                <a:cs typeface="Verdana"/>
              </a:rPr>
              <a:t>proyecto </a:t>
            </a:r>
            <a:r>
              <a:rPr lang="es-ES" sz="1800" noProof="0" dirty="0">
                <a:latin typeface="Verdana"/>
                <a:cs typeface="Verdana"/>
              </a:rPr>
              <a:t>arquitectónico</a:t>
            </a:r>
            <a:r>
              <a:rPr lang="es-ES" sz="1800" spc="254" noProof="0" dirty="0">
                <a:latin typeface="Verdana"/>
                <a:cs typeface="Verdana"/>
              </a:rPr>
              <a:t>  </a:t>
            </a:r>
            <a:r>
              <a:rPr lang="es-ES" sz="1800" noProof="0" dirty="0">
                <a:latin typeface="Verdana"/>
                <a:cs typeface="Verdana"/>
              </a:rPr>
              <a:t>acorde</a:t>
            </a:r>
            <a:r>
              <a:rPr lang="es-ES" sz="1800" spc="250" noProof="0" dirty="0">
                <a:latin typeface="Verdana"/>
                <a:cs typeface="Verdana"/>
              </a:rPr>
              <a:t>  </a:t>
            </a:r>
            <a:r>
              <a:rPr lang="es-ES" sz="1800" noProof="0" dirty="0">
                <a:latin typeface="Verdana"/>
                <a:cs typeface="Verdana"/>
              </a:rPr>
              <a:t>al</a:t>
            </a:r>
            <a:r>
              <a:rPr lang="es-ES" sz="1800" spc="254" noProof="0" dirty="0">
                <a:latin typeface="Verdana"/>
                <a:cs typeface="Verdana"/>
              </a:rPr>
              <a:t>  </a:t>
            </a:r>
            <a:r>
              <a:rPr lang="es-ES" sz="1800" noProof="0" dirty="0">
                <a:latin typeface="Verdana"/>
                <a:cs typeface="Verdana"/>
              </a:rPr>
              <a:t>modelo</a:t>
            </a:r>
            <a:r>
              <a:rPr lang="es-ES" sz="1800" spc="254" noProof="0" dirty="0">
                <a:latin typeface="Verdana"/>
                <a:cs typeface="Verdana"/>
              </a:rPr>
              <a:t>  </a:t>
            </a:r>
            <a:r>
              <a:rPr lang="es-ES" sz="1800" noProof="0" dirty="0">
                <a:latin typeface="Verdana"/>
                <a:cs typeface="Verdana"/>
              </a:rPr>
              <a:t>elegido</a:t>
            </a:r>
            <a:r>
              <a:rPr lang="es-ES" sz="1800" spc="254" noProof="0" dirty="0">
                <a:latin typeface="Verdana"/>
                <a:cs typeface="Verdana"/>
              </a:rPr>
              <a:t>  </a:t>
            </a:r>
            <a:r>
              <a:rPr lang="es-ES" sz="1800" noProof="0" dirty="0">
                <a:latin typeface="Verdana"/>
                <a:cs typeface="Verdana"/>
              </a:rPr>
              <a:t>y</a:t>
            </a:r>
            <a:r>
              <a:rPr lang="es-ES" sz="1800" spc="254" noProof="0" dirty="0">
                <a:latin typeface="Verdana"/>
                <a:cs typeface="Verdana"/>
              </a:rPr>
              <a:t>  </a:t>
            </a:r>
            <a:r>
              <a:rPr lang="es-ES" sz="1800" noProof="0" dirty="0">
                <a:latin typeface="Verdana"/>
                <a:cs typeface="Verdana"/>
              </a:rPr>
              <a:t>gestionar</a:t>
            </a:r>
            <a:r>
              <a:rPr lang="es-ES" sz="1800" spc="254" noProof="0" dirty="0">
                <a:latin typeface="Verdana"/>
                <a:cs typeface="Verdana"/>
              </a:rPr>
              <a:t>  </a:t>
            </a:r>
            <a:r>
              <a:rPr lang="es-ES" sz="1800" noProof="0" dirty="0">
                <a:latin typeface="Verdana"/>
                <a:cs typeface="Verdana"/>
              </a:rPr>
              <a:t>ayudas</a:t>
            </a:r>
            <a:r>
              <a:rPr lang="es-ES" sz="1800" spc="254" noProof="0" dirty="0">
                <a:latin typeface="Verdana"/>
                <a:cs typeface="Verdana"/>
              </a:rPr>
              <a:t>  </a:t>
            </a:r>
            <a:r>
              <a:rPr lang="es-ES" sz="1800" spc="-50" noProof="0" dirty="0">
                <a:latin typeface="Verdana"/>
                <a:cs typeface="Verdana"/>
              </a:rPr>
              <a:t>y </a:t>
            </a:r>
            <a:r>
              <a:rPr lang="es-ES" sz="1800" spc="-10" noProof="0" dirty="0">
                <a:latin typeface="Verdana"/>
                <a:cs typeface="Verdana"/>
              </a:rPr>
              <a:t>subvenciones.</a:t>
            </a:r>
            <a:endParaRPr lang="es-ES" sz="1800" noProof="0" dirty="0">
              <a:latin typeface="Verdana"/>
              <a:cs typeface="Verdana"/>
            </a:endParaRPr>
          </a:p>
        </p:txBody>
      </p:sp>
      <p:pic>
        <p:nvPicPr>
          <p:cNvPr id="3" name="Imagen 2">
            <a:extLst>
              <a:ext uri="{FF2B5EF4-FFF2-40B4-BE49-F238E27FC236}">
                <a16:creationId xmlns:a16="http://schemas.microsoft.com/office/drawing/2014/main" id="{471F7A6F-C770-4630-B30B-0592599BE057}"/>
              </a:ext>
            </a:extLst>
          </p:cNvPr>
          <p:cNvPicPr>
            <a:picLocks noChangeAspect="1"/>
          </p:cNvPicPr>
          <p:nvPr/>
        </p:nvPicPr>
        <p:blipFill>
          <a:blip r:embed="rId2"/>
          <a:stretch>
            <a:fillRect/>
          </a:stretch>
        </p:blipFill>
        <p:spPr>
          <a:xfrm>
            <a:off x="2995895" y="457200"/>
            <a:ext cx="3810000" cy="1268015"/>
          </a:xfrm>
          <a:prstGeom prst="rect">
            <a:avLst/>
          </a:prstGeom>
        </p:spPr>
      </p:pic>
      <p:pic>
        <p:nvPicPr>
          <p:cNvPr id="4" name="Picture 2">
            <a:extLst>
              <a:ext uri="{FF2B5EF4-FFF2-40B4-BE49-F238E27FC236}">
                <a16:creationId xmlns:a16="http://schemas.microsoft.com/office/drawing/2014/main" id="{AC89ED62-301B-C394-DD52-E365508BCA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196C24D5-E55A-3672-4B1F-9C6A0625A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3"/>
          <p:cNvSpPr txBox="1"/>
          <p:nvPr/>
        </p:nvSpPr>
        <p:spPr>
          <a:xfrm>
            <a:off x="922996" y="2150478"/>
            <a:ext cx="8460741" cy="641201"/>
          </a:xfrm>
          <a:prstGeom prst="rect">
            <a:avLst/>
          </a:prstGeom>
        </p:spPr>
        <p:txBody>
          <a:bodyPr vert="horz" wrap="square" lIns="0" tIns="12700" rIns="0" bIns="0" rtlCol="0">
            <a:spAutoFit/>
          </a:bodyPr>
          <a:lstStyle/>
          <a:p>
            <a:pPr marL="12700" algn="ctr">
              <a:lnSpc>
                <a:spcPct val="100000"/>
              </a:lnSpc>
              <a:spcBef>
                <a:spcPts val="100"/>
              </a:spcBef>
              <a:tabLst>
                <a:tab pos="1938655" algn="l"/>
                <a:tab pos="2879090" algn="l"/>
                <a:tab pos="4716780" algn="l"/>
                <a:tab pos="5546090" algn="l"/>
                <a:tab pos="6877684" algn="l"/>
              </a:tabLst>
            </a:pPr>
            <a:r>
              <a:rPr lang="es-ES" sz="2000" b="1" spc="-10" noProof="0" dirty="0">
                <a:latin typeface="Verdana"/>
                <a:cs typeface="Verdana"/>
              </a:rPr>
              <a:t>Cooperativas</a:t>
            </a:r>
            <a:r>
              <a:rPr lang="es-ES" sz="2000" b="1" noProof="0" dirty="0">
                <a:latin typeface="Verdana"/>
                <a:cs typeface="Verdana"/>
              </a:rPr>
              <a:t>	</a:t>
            </a:r>
            <a:r>
              <a:rPr lang="es-ES" sz="2000" b="1" spc="-20" noProof="0" dirty="0">
                <a:latin typeface="Verdana"/>
                <a:cs typeface="Verdana"/>
              </a:rPr>
              <a:t>como</a:t>
            </a:r>
            <a:r>
              <a:rPr lang="es-ES" sz="2000" b="1" noProof="0" dirty="0">
                <a:latin typeface="Verdana"/>
                <a:cs typeface="Verdana"/>
              </a:rPr>
              <a:t>	</a:t>
            </a:r>
            <a:r>
              <a:rPr lang="es-ES" sz="2000" b="1" spc="-10" noProof="0" dirty="0">
                <a:latin typeface="Verdana"/>
                <a:cs typeface="Verdana"/>
              </a:rPr>
              <a:t>herramienta</a:t>
            </a:r>
            <a:r>
              <a:rPr lang="es-ES" sz="2000" b="1" noProof="0" dirty="0">
                <a:latin typeface="Verdana"/>
                <a:cs typeface="Verdana"/>
              </a:rPr>
              <a:t>	</a:t>
            </a:r>
            <a:r>
              <a:rPr lang="es-ES" sz="2000" b="1" spc="-20" noProof="0" dirty="0">
                <a:latin typeface="Verdana"/>
                <a:cs typeface="Verdana"/>
              </a:rPr>
              <a:t>para</a:t>
            </a:r>
            <a:r>
              <a:rPr lang="es-ES" sz="2000" b="1" noProof="0" dirty="0">
                <a:latin typeface="Verdana"/>
                <a:cs typeface="Verdana"/>
              </a:rPr>
              <a:t>	</a:t>
            </a:r>
            <a:r>
              <a:rPr lang="es-ES" sz="2000" b="1" spc="-10" noProof="0" dirty="0">
                <a:latin typeface="Verdana"/>
                <a:cs typeface="Verdana"/>
              </a:rPr>
              <a:t>coliving,</a:t>
            </a:r>
            <a:r>
              <a:rPr lang="es-ES" sz="2000" b="1" noProof="0" dirty="0">
                <a:latin typeface="Verdana"/>
                <a:cs typeface="Verdana"/>
              </a:rPr>
              <a:t>	</a:t>
            </a:r>
          </a:p>
          <a:p>
            <a:pPr marL="12700" algn="ctr">
              <a:lnSpc>
                <a:spcPct val="100000"/>
              </a:lnSpc>
              <a:spcBef>
                <a:spcPts val="100"/>
              </a:spcBef>
              <a:tabLst>
                <a:tab pos="1938655" algn="l"/>
                <a:tab pos="2879090" algn="l"/>
                <a:tab pos="4716780" algn="l"/>
                <a:tab pos="5546090" algn="l"/>
                <a:tab pos="6877684" algn="l"/>
              </a:tabLst>
            </a:pPr>
            <a:r>
              <a:rPr lang="es-ES" sz="2000" b="1" spc="-10" noProof="0" dirty="0" err="1">
                <a:latin typeface="Verdana"/>
                <a:cs typeface="Verdana"/>
              </a:rPr>
              <a:t>cohousing,</a:t>
            </a:r>
            <a:r>
              <a:rPr lang="es-ES" sz="2000" b="1" noProof="0" dirty="0" err="1">
                <a:latin typeface="Verdana"/>
                <a:cs typeface="Verdana"/>
              </a:rPr>
              <a:t>Coaguing</a:t>
            </a:r>
            <a:r>
              <a:rPr lang="es-ES" sz="2000" b="1" spc="-105" noProof="0" dirty="0">
                <a:latin typeface="Verdana"/>
                <a:cs typeface="Verdana"/>
              </a:rPr>
              <a:t> </a:t>
            </a:r>
            <a:r>
              <a:rPr lang="es-ES" sz="2000" b="1" spc="-25" noProof="0" dirty="0" err="1">
                <a:latin typeface="Verdana"/>
                <a:cs typeface="Verdana"/>
              </a:rPr>
              <a:t>vpo</a:t>
            </a:r>
            <a:endParaRPr lang="es-ES" sz="2000" noProof="0" dirty="0">
              <a:latin typeface="Verdana"/>
              <a:cs typeface="Verdana"/>
            </a:endParaRPr>
          </a:p>
        </p:txBody>
      </p:sp>
    </p:spTree>
  </p:cSld>
  <p:clrMapOvr>
    <a:masterClrMapping/>
  </p:clrMapOvr>
  <p:transition spd="slow" advTm="30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057400"/>
            <a:ext cx="8534400" cy="4578561"/>
          </a:xfrm>
          <a:prstGeom prst="rect">
            <a:avLst/>
          </a:prstGeom>
        </p:spPr>
        <p:txBody>
          <a:bodyPr vert="horz" wrap="square" lIns="0" tIns="12700" rIns="0" bIns="0" rtlCol="0">
            <a:spAutoFit/>
          </a:bodyPr>
          <a:lstStyle/>
          <a:p>
            <a:pPr marL="227329" indent="-214629" algn="just">
              <a:lnSpc>
                <a:spcPct val="150000"/>
              </a:lnSpc>
              <a:spcBef>
                <a:spcPts val="100"/>
              </a:spcBef>
              <a:buChar char="-"/>
              <a:tabLst>
                <a:tab pos="227329" algn="l"/>
              </a:tabLst>
            </a:pPr>
            <a:r>
              <a:rPr lang="es-ES" sz="1800" noProof="0" dirty="0">
                <a:latin typeface="Verdana"/>
                <a:cs typeface="Verdana"/>
              </a:rPr>
              <a:t>Cada</a:t>
            </a:r>
            <a:r>
              <a:rPr lang="es-ES" sz="1800" spc="210" noProof="0" dirty="0">
                <a:latin typeface="Verdana"/>
                <a:cs typeface="Verdana"/>
              </a:rPr>
              <a:t> </a:t>
            </a:r>
            <a:r>
              <a:rPr lang="es-ES" sz="1800" noProof="0" dirty="0">
                <a:latin typeface="Verdana"/>
                <a:cs typeface="Verdana"/>
              </a:rPr>
              <a:t>persona</a:t>
            </a:r>
            <a:r>
              <a:rPr lang="es-ES" sz="1800" spc="215" noProof="0" dirty="0">
                <a:latin typeface="Verdana"/>
                <a:cs typeface="Verdana"/>
              </a:rPr>
              <a:t> </a:t>
            </a:r>
            <a:r>
              <a:rPr lang="es-ES" sz="1800" noProof="0" dirty="0">
                <a:latin typeface="Verdana"/>
                <a:cs typeface="Verdana"/>
              </a:rPr>
              <a:t>socia</a:t>
            </a:r>
            <a:r>
              <a:rPr lang="es-ES" sz="1800" spc="210" noProof="0" dirty="0">
                <a:latin typeface="Verdana"/>
                <a:cs typeface="Verdana"/>
              </a:rPr>
              <a:t> </a:t>
            </a:r>
            <a:r>
              <a:rPr lang="es-ES" sz="1800" noProof="0" dirty="0">
                <a:latin typeface="Verdana"/>
                <a:cs typeface="Verdana"/>
              </a:rPr>
              <a:t>asume</a:t>
            </a:r>
            <a:r>
              <a:rPr lang="es-ES" sz="1800" spc="210" noProof="0" dirty="0">
                <a:latin typeface="Verdana"/>
                <a:cs typeface="Verdana"/>
              </a:rPr>
              <a:t> </a:t>
            </a:r>
            <a:r>
              <a:rPr lang="es-ES" sz="1800" noProof="0" dirty="0">
                <a:latin typeface="Verdana"/>
                <a:cs typeface="Verdana"/>
              </a:rPr>
              <a:t>su</a:t>
            </a:r>
            <a:r>
              <a:rPr lang="es-ES" sz="1800" spc="210" noProof="0" dirty="0">
                <a:latin typeface="Verdana"/>
                <a:cs typeface="Verdana"/>
              </a:rPr>
              <a:t> </a:t>
            </a:r>
            <a:r>
              <a:rPr lang="es-ES" sz="1800" noProof="0" dirty="0">
                <a:latin typeface="Verdana"/>
                <a:cs typeface="Verdana"/>
              </a:rPr>
              <a:t>aportación</a:t>
            </a:r>
            <a:r>
              <a:rPr lang="es-ES" sz="1800" spc="215" noProof="0" dirty="0">
                <a:latin typeface="Verdana"/>
                <a:cs typeface="Verdana"/>
              </a:rPr>
              <a:t> </a:t>
            </a:r>
            <a:r>
              <a:rPr lang="es-ES" sz="1800" noProof="0" dirty="0">
                <a:latin typeface="Verdana"/>
                <a:cs typeface="Verdana"/>
              </a:rPr>
              <a:t>económica</a:t>
            </a:r>
            <a:r>
              <a:rPr lang="es-ES" sz="1800" spc="215" noProof="0" dirty="0">
                <a:latin typeface="Verdana"/>
                <a:cs typeface="Verdana"/>
              </a:rPr>
              <a:t> </a:t>
            </a:r>
            <a:r>
              <a:rPr lang="es-ES" sz="1800" noProof="0" dirty="0">
                <a:latin typeface="Verdana"/>
                <a:cs typeface="Verdana"/>
              </a:rPr>
              <a:t>(al</a:t>
            </a:r>
            <a:r>
              <a:rPr lang="es-ES" sz="1800" spc="210" noProof="0" dirty="0">
                <a:latin typeface="Verdana"/>
                <a:cs typeface="Verdana"/>
              </a:rPr>
              <a:t> </a:t>
            </a:r>
            <a:r>
              <a:rPr lang="es-ES" sz="1800" noProof="0" dirty="0">
                <a:latin typeface="Verdana"/>
                <a:cs typeface="Verdana"/>
              </a:rPr>
              <a:t>coste</a:t>
            </a:r>
            <a:r>
              <a:rPr lang="es-ES" sz="1800" spc="210" noProof="0" dirty="0">
                <a:latin typeface="Verdana"/>
                <a:cs typeface="Verdana"/>
              </a:rPr>
              <a:t> </a:t>
            </a:r>
            <a:r>
              <a:rPr lang="es-ES" sz="1800" spc="-10" noProof="0" dirty="0">
                <a:latin typeface="Verdana"/>
                <a:cs typeface="Verdana"/>
              </a:rPr>
              <a:t>real),</a:t>
            </a:r>
            <a:endParaRPr lang="es-ES" sz="1800" noProof="0" dirty="0">
              <a:latin typeface="Verdana"/>
              <a:cs typeface="Verdana"/>
            </a:endParaRPr>
          </a:p>
          <a:p>
            <a:pPr marL="12700" marR="5080" algn="just">
              <a:lnSpc>
                <a:spcPct val="150000"/>
              </a:lnSpc>
            </a:pPr>
            <a:r>
              <a:rPr lang="es-ES" sz="1800" noProof="0" dirty="0">
                <a:latin typeface="Verdana"/>
                <a:cs typeface="Verdana"/>
              </a:rPr>
              <a:t>decide</a:t>
            </a:r>
            <a:r>
              <a:rPr lang="es-ES" sz="1800" spc="25" noProof="0" dirty="0">
                <a:latin typeface="Verdana"/>
                <a:cs typeface="Verdana"/>
              </a:rPr>
              <a:t> </a:t>
            </a:r>
            <a:r>
              <a:rPr lang="es-ES" sz="1800" noProof="0" dirty="0">
                <a:latin typeface="Verdana"/>
                <a:cs typeface="Verdana"/>
              </a:rPr>
              <a:t>democráticamente</a:t>
            </a:r>
            <a:r>
              <a:rPr lang="es-ES" sz="1800" spc="35" noProof="0" dirty="0">
                <a:latin typeface="Verdana"/>
                <a:cs typeface="Verdana"/>
              </a:rPr>
              <a:t> </a:t>
            </a:r>
            <a:r>
              <a:rPr lang="es-ES" sz="1800" noProof="0" dirty="0">
                <a:latin typeface="Verdana"/>
                <a:cs typeface="Verdana"/>
              </a:rPr>
              <a:t>las</a:t>
            </a:r>
            <a:r>
              <a:rPr lang="es-ES" sz="1800" spc="25" noProof="0" dirty="0">
                <a:latin typeface="Verdana"/>
                <a:cs typeface="Verdana"/>
              </a:rPr>
              <a:t> </a:t>
            </a:r>
            <a:r>
              <a:rPr lang="es-ES" sz="1800" noProof="0" dirty="0">
                <a:latin typeface="Verdana"/>
                <a:cs typeface="Verdana"/>
              </a:rPr>
              <a:t>condiciones</a:t>
            </a:r>
            <a:r>
              <a:rPr lang="es-ES" sz="1800" spc="25"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en</a:t>
            </a:r>
            <a:r>
              <a:rPr lang="es-ES" sz="1800" spc="30" noProof="0" dirty="0">
                <a:latin typeface="Verdana"/>
                <a:cs typeface="Verdana"/>
              </a:rPr>
              <a:t> </a:t>
            </a:r>
            <a:r>
              <a:rPr lang="es-ES" sz="1800" noProof="0" dirty="0">
                <a:latin typeface="Verdana"/>
                <a:cs typeface="Verdana"/>
              </a:rPr>
              <a:t>modelos</a:t>
            </a:r>
            <a:r>
              <a:rPr lang="es-ES" sz="1800" spc="35" noProof="0" dirty="0">
                <a:latin typeface="Verdana"/>
                <a:cs typeface="Verdana"/>
              </a:rPr>
              <a:t> </a:t>
            </a:r>
            <a:r>
              <a:rPr lang="es-ES" sz="1800" noProof="0" dirty="0">
                <a:latin typeface="Verdana"/>
                <a:cs typeface="Verdana"/>
              </a:rPr>
              <a:t>de</a:t>
            </a:r>
            <a:r>
              <a:rPr lang="es-ES" sz="1800" spc="30" noProof="0" dirty="0">
                <a:latin typeface="Verdana"/>
                <a:cs typeface="Verdana"/>
              </a:rPr>
              <a:t> </a:t>
            </a:r>
            <a:r>
              <a:rPr lang="es-ES" sz="1800" noProof="0" dirty="0">
                <a:latin typeface="Verdana"/>
                <a:cs typeface="Verdana"/>
              </a:rPr>
              <a:t>derecho</a:t>
            </a:r>
            <a:r>
              <a:rPr lang="es-ES" sz="1800" spc="25" noProof="0" dirty="0">
                <a:latin typeface="Verdana"/>
                <a:cs typeface="Verdana"/>
              </a:rPr>
              <a:t> </a:t>
            </a:r>
            <a:r>
              <a:rPr lang="es-ES" sz="1800" spc="-25" noProof="0" dirty="0">
                <a:latin typeface="Verdana"/>
                <a:cs typeface="Verdana"/>
              </a:rPr>
              <a:t>de </a:t>
            </a:r>
            <a:r>
              <a:rPr lang="es-ES" sz="1800" noProof="0" dirty="0">
                <a:latin typeface="Verdana"/>
                <a:cs typeface="Verdana"/>
              </a:rPr>
              <a:t>uso</a:t>
            </a:r>
            <a:r>
              <a:rPr lang="es-ES" sz="1800" spc="85" noProof="0" dirty="0">
                <a:latin typeface="Verdana"/>
                <a:cs typeface="Verdana"/>
              </a:rPr>
              <a:t> </a:t>
            </a:r>
            <a:r>
              <a:rPr lang="es-ES" sz="1800" noProof="0" dirty="0">
                <a:latin typeface="Verdana"/>
                <a:cs typeface="Verdana"/>
              </a:rPr>
              <a:t>(cohausing),</a:t>
            </a:r>
            <a:r>
              <a:rPr lang="es-ES" sz="1800" spc="90" noProof="0" dirty="0">
                <a:latin typeface="Verdana"/>
                <a:cs typeface="Verdana"/>
              </a:rPr>
              <a:t> </a:t>
            </a:r>
            <a:r>
              <a:rPr lang="es-ES" sz="1800" noProof="0" dirty="0">
                <a:latin typeface="Verdana"/>
                <a:cs typeface="Verdana"/>
              </a:rPr>
              <a:t>mantiene</a:t>
            </a:r>
            <a:r>
              <a:rPr lang="es-ES" sz="1800" spc="85" noProof="0" dirty="0">
                <a:latin typeface="Verdana"/>
                <a:cs typeface="Verdana"/>
              </a:rPr>
              <a:t> </a:t>
            </a:r>
            <a:r>
              <a:rPr lang="es-ES" sz="1800" noProof="0" dirty="0">
                <a:latin typeface="Verdana"/>
                <a:cs typeface="Verdana"/>
              </a:rPr>
              <a:t>el</a:t>
            </a:r>
            <a:r>
              <a:rPr lang="es-ES" sz="1800" spc="85" noProof="0" dirty="0">
                <a:latin typeface="Verdana"/>
                <a:cs typeface="Verdana"/>
              </a:rPr>
              <a:t> </a:t>
            </a:r>
            <a:r>
              <a:rPr lang="es-ES" sz="1800" noProof="0" dirty="0">
                <a:latin typeface="Verdana"/>
                <a:cs typeface="Verdana"/>
              </a:rPr>
              <a:t>uso</a:t>
            </a:r>
            <a:r>
              <a:rPr lang="es-ES" sz="1800" spc="90" noProof="0" dirty="0">
                <a:latin typeface="Verdana"/>
                <a:cs typeface="Verdana"/>
              </a:rPr>
              <a:t> </a:t>
            </a:r>
            <a:r>
              <a:rPr lang="es-ES" sz="1800" noProof="0" dirty="0">
                <a:latin typeface="Verdana"/>
                <a:cs typeface="Verdana"/>
              </a:rPr>
              <a:t>vitalicio</a:t>
            </a:r>
            <a:r>
              <a:rPr lang="es-ES" sz="1800" spc="85" noProof="0" dirty="0">
                <a:latin typeface="Verdana"/>
                <a:cs typeface="Verdana"/>
              </a:rPr>
              <a:t> </a:t>
            </a:r>
            <a:r>
              <a:rPr lang="es-ES" sz="1800" noProof="0" dirty="0">
                <a:latin typeface="Verdana"/>
                <a:cs typeface="Verdana"/>
              </a:rPr>
              <a:t>mientras</a:t>
            </a:r>
            <a:r>
              <a:rPr lang="es-ES" sz="1800" spc="100" noProof="0" dirty="0">
                <a:latin typeface="Verdana"/>
                <a:cs typeface="Verdana"/>
              </a:rPr>
              <a:t> </a:t>
            </a:r>
            <a:r>
              <a:rPr lang="es-ES" sz="1800" noProof="0" dirty="0">
                <a:latin typeface="Verdana"/>
                <a:cs typeface="Verdana"/>
              </a:rPr>
              <a:t>sea</a:t>
            </a:r>
            <a:r>
              <a:rPr lang="es-ES" sz="1800" spc="85" noProof="0" dirty="0">
                <a:latin typeface="Verdana"/>
                <a:cs typeface="Verdana"/>
              </a:rPr>
              <a:t> </a:t>
            </a:r>
            <a:r>
              <a:rPr lang="es-ES" sz="1800" noProof="0" dirty="0">
                <a:latin typeface="Verdana"/>
                <a:cs typeface="Verdana"/>
              </a:rPr>
              <a:t>miembro</a:t>
            </a:r>
            <a:r>
              <a:rPr lang="es-ES" sz="1800" spc="85" noProof="0" dirty="0">
                <a:latin typeface="Verdana"/>
                <a:cs typeface="Verdana"/>
              </a:rPr>
              <a:t> </a:t>
            </a:r>
            <a:r>
              <a:rPr lang="es-ES" sz="1800" noProof="0" dirty="0">
                <a:latin typeface="Verdana"/>
                <a:cs typeface="Verdana"/>
              </a:rPr>
              <a:t>de</a:t>
            </a:r>
            <a:r>
              <a:rPr lang="es-ES" sz="1800" spc="85" noProof="0" dirty="0">
                <a:latin typeface="Verdana"/>
                <a:cs typeface="Verdana"/>
              </a:rPr>
              <a:t> </a:t>
            </a:r>
            <a:r>
              <a:rPr lang="es-ES" sz="1800" spc="-25" noProof="0" dirty="0">
                <a:latin typeface="Verdana"/>
                <a:cs typeface="Verdana"/>
              </a:rPr>
              <a:t>la </a:t>
            </a:r>
            <a:r>
              <a:rPr lang="es-ES" sz="1800" noProof="0" dirty="0">
                <a:latin typeface="Verdana"/>
                <a:cs typeface="Verdana"/>
              </a:rPr>
              <a:t>cooperativa,</a:t>
            </a:r>
            <a:r>
              <a:rPr lang="es-ES" sz="1800" spc="-75" noProof="0" dirty="0">
                <a:latin typeface="Verdana"/>
                <a:cs typeface="Verdana"/>
              </a:rPr>
              <a:t> </a:t>
            </a:r>
            <a:r>
              <a:rPr lang="es-ES" sz="1800" noProof="0" dirty="0">
                <a:latin typeface="Verdana"/>
                <a:cs typeface="Verdana"/>
              </a:rPr>
              <a:t>sin</a:t>
            </a:r>
            <a:r>
              <a:rPr lang="es-ES" sz="1800" spc="-70" noProof="0" dirty="0">
                <a:latin typeface="Verdana"/>
                <a:cs typeface="Verdana"/>
              </a:rPr>
              <a:t> </a:t>
            </a:r>
            <a:r>
              <a:rPr lang="es-ES" sz="1800" noProof="0" dirty="0">
                <a:latin typeface="Verdana"/>
                <a:cs typeface="Verdana"/>
              </a:rPr>
              <a:t>especulación</a:t>
            </a:r>
            <a:r>
              <a:rPr lang="es-ES" sz="1800" spc="-70" noProof="0" dirty="0">
                <a:latin typeface="Verdana"/>
                <a:cs typeface="Verdana"/>
              </a:rPr>
              <a:t> </a:t>
            </a:r>
            <a:r>
              <a:rPr lang="es-ES" sz="1800" noProof="0" dirty="0">
                <a:latin typeface="Verdana"/>
                <a:cs typeface="Verdana"/>
              </a:rPr>
              <a:t>o</a:t>
            </a:r>
            <a:r>
              <a:rPr lang="es-ES" sz="1800" spc="-75" noProof="0" dirty="0">
                <a:latin typeface="Verdana"/>
                <a:cs typeface="Verdana"/>
              </a:rPr>
              <a:t> </a:t>
            </a:r>
            <a:r>
              <a:rPr lang="es-ES" sz="1800" noProof="0" dirty="0">
                <a:latin typeface="Verdana"/>
                <a:cs typeface="Verdana"/>
              </a:rPr>
              <a:t>la</a:t>
            </a:r>
            <a:r>
              <a:rPr lang="es-ES" sz="1800" spc="-75" noProof="0" dirty="0">
                <a:latin typeface="Verdana"/>
                <a:cs typeface="Verdana"/>
              </a:rPr>
              <a:t> </a:t>
            </a:r>
            <a:r>
              <a:rPr lang="es-ES" sz="1800" noProof="0" dirty="0">
                <a:latin typeface="Verdana"/>
                <a:cs typeface="Verdana"/>
              </a:rPr>
              <a:t>adjudicación</a:t>
            </a:r>
            <a:r>
              <a:rPr lang="es-ES" sz="1800" spc="-70" noProof="0" dirty="0">
                <a:latin typeface="Verdana"/>
                <a:cs typeface="Verdana"/>
              </a:rPr>
              <a:t> </a:t>
            </a:r>
            <a:r>
              <a:rPr lang="es-ES" sz="1800" noProof="0" dirty="0">
                <a:latin typeface="Verdana"/>
                <a:cs typeface="Verdana"/>
              </a:rPr>
              <a:t>como</a:t>
            </a:r>
            <a:r>
              <a:rPr lang="es-ES" sz="1800" spc="-75" noProof="0" dirty="0">
                <a:latin typeface="Verdana"/>
                <a:cs typeface="Verdana"/>
              </a:rPr>
              <a:t> </a:t>
            </a:r>
            <a:r>
              <a:rPr lang="es-ES" sz="1800" noProof="0" dirty="0">
                <a:latin typeface="Verdana"/>
                <a:cs typeface="Verdana"/>
              </a:rPr>
              <a:t>se</a:t>
            </a:r>
            <a:r>
              <a:rPr lang="es-ES" sz="1800" spc="-80" noProof="0" dirty="0">
                <a:latin typeface="Verdana"/>
                <a:cs typeface="Verdana"/>
              </a:rPr>
              <a:t> </a:t>
            </a:r>
            <a:r>
              <a:rPr lang="es-ES" sz="1800" noProof="0" dirty="0">
                <a:latin typeface="Verdana"/>
                <a:cs typeface="Verdana"/>
              </a:rPr>
              <a:t>ha</a:t>
            </a:r>
            <a:r>
              <a:rPr lang="es-ES" sz="1800" spc="-80" noProof="0" dirty="0">
                <a:latin typeface="Verdana"/>
                <a:cs typeface="Verdana"/>
              </a:rPr>
              <a:t> </a:t>
            </a:r>
            <a:r>
              <a:rPr lang="es-ES" sz="1800" noProof="0" dirty="0">
                <a:latin typeface="Verdana"/>
                <a:cs typeface="Verdana"/>
              </a:rPr>
              <a:t>explicado</a:t>
            </a:r>
            <a:r>
              <a:rPr lang="es-ES" sz="1800" spc="-75" noProof="0" dirty="0">
                <a:latin typeface="Verdana"/>
                <a:cs typeface="Verdana"/>
              </a:rPr>
              <a:t> </a:t>
            </a:r>
            <a:r>
              <a:rPr lang="es-ES" sz="1800" spc="-25" noProof="0" dirty="0">
                <a:latin typeface="Verdana"/>
                <a:cs typeface="Verdana"/>
              </a:rPr>
              <a:t>en </a:t>
            </a:r>
            <a:r>
              <a:rPr lang="es-ES" sz="1800" noProof="0" dirty="0">
                <a:latin typeface="Verdana"/>
                <a:cs typeface="Verdana"/>
              </a:rPr>
              <a:t>párrafos</a:t>
            </a:r>
            <a:r>
              <a:rPr lang="es-ES" sz="1800" spc="-50" noProof="0" dirty="0">
                <a:latin typeface="Verdana"/>
                <a:cs typeface="Verdana"/>
              </a:rPr>
              <a:t> </a:t>
            </a:r>
            <a:r>
              <a:rPr lang="es-ES" sz="1800" spc="-10" noProof="0" dirty="0">
                <a:latin typeface="Verdana"/>
                <a:cs typeface="Verdana"/>
              </a:rPr>
              <a:t>anteriores.</a:t>
            </a:r>
            <a:endParaRPr lang="es-ES" sz="1800" noProof="0" dirty="0">
              <a:latin typeface="Verdana"/>
              <a:cs typeface="Verdana"/>
            </a:endParaRPr>
          </a:p>
          <a:p>
            <a:pPr marL="12700" algn="just">
              <a:lnSpc>
                <a:spcPct val="150000"/>
              </a:lnSpc>
              <a:spcBef>
                <a:spcPts val="100"/>
              </a:spcBef>
            </a:pPr>
            <a:r>
              <a:rPr lang="es-ES" sz="1800" noProof="0" dirty="0">
                <a:latin typeface="Verdana"/>
                <a:cs typeface="Verdana"/>
              </a:rPr>
              <a:t>El</a:t>
            </a:r>
            <a:r>
              <a:rPr lang="es-ES" sz="1800" spc="-135" noProof="0" dirty="0">
                <a:latin typeface="Verdana"/>
                <a:cs typeface="Verdana"/>
              </a:rPr>
              <a:t> </a:t>
            </a:r>
            <a:r>
              <a:rPr lang="es-ES" sz="1800" spc="-10" noProof="0" dirty="0">
                <a:latin typeface="Verdana"/>
                <a:cs typeface="Verdana"/>
              </a:rPr>
              <a:t>modelo</a:t>
            </a:r>
            <a:r>
              <a:rPr lang="es-ES" sz="1800" spc="-130" noProof="0" dirty="0">
                <a:latin typeface="Verdana"/>
                <a:cs typeface="Verdana"/>
              </a:rPr>
              <a:t> </a:t>
            </a:r>
            <a:r>
              <a:rPr lang="es-ES" sz="1800" noProof="0" dirty="0">
                <a:latin typeface="Verdana"/>
                <a:cs typeface="Verdana"/>
              </a:rPr>
              <a:t>actual</a:t>
            </a:r>
            <a:r>
              <a:rPr lang="es-ES" sz="1800" spc="-135" noProof="0" dirty="0">
                <a:latin typeface="Verdana"/>
                <a:cs typeface="Verdana"/>
              </a:rPr>
              <a:t> </a:t>
            </a:r>
            <a:r>
              <a:rPr lang="es-ES" sz="1800" spc="-10" noProof="0" dirty="0">
                <a:latin typeface="Verdana"/>
                <a:cs typeface="Verdana"/>
              </a:rPr>
              <a:t>de</a:t>
            </a:r>
            <a:r>
              <a:rPr lang="es-ES" sz="1800" spc="-135" noProof="0" dirty="0">
                <a:latin typeface="Verdana"/>
                <a:cs typeface="Verdana"/>
              </a:rPr>
              <a:t> </a:t>
            </a:r>
            <a:r>
              <a:rPr lang="es-ES" sz="1800" spc="-10" noProof="0" dirty="0">
                <a:latin typeface="Verdana"/>
                <a:cs typeface="Verdana"/>
              </a:rPr>
              <a:t>cohausing</a:t>
            </a:r>
            <a:r>
              <a:rPr lang="es-ES" sz="1800" spc="-135" noProof="0" dirty="0">
                <a:latin typeface="Verdana"/>
                <a:cs typeface="Verdana"/>
              </a:rPr>
              <a:t> </a:t>
            </a:r>
            <a:r>
              <a:rPr lang="es-ES" sz="1800" noProof="0" dirty="0">
                <a:latin typeface="Verdana"/>
                <a:cs typeface="Verdana"/>
              </a:rPr>
              <a:t>y</a:t>
            </a:r>
            <a:r>
              <a:rPr lang="es-ES" sz="1800" spc="-130" noProof="0" dirty="0">
                <a:latin typeface="Verdana"/>
                <a:cs typeface="Verdana"/>
              </a:rPr>
              <a:t> </a:t>
            </a:r>
            <a:r>
              <a:rPr lang="es-ES" sz="1800" spc="-10" noProof="0" dirty="0">
                <a:latin typeface="Verdana"/>
                <a:cs typeface="Verdana"/>
              </a:rPr>
              <a:t>coliving</a:t>
            </a:r>
            <a:r>
              <a:rPr lang="es-ES" sz="1800" spc="-135" noProof="0" dirty="0">
                <a:latin typeface="Verdana"/>
                <a:cs typeface="Verdana"/>
              </a:rPr>
              <a:t> </a:t>
            </a:r>
            <a:r>
              <a:rPr lang="es-ES" sz="1800" noProof="0" dirty="0">
                <a:latin typeface="Verdana"/>
                <a:cs typeface="Verdana"/>
              </a:rPr>
              <a:t>en</a:t>
            </a:r>
            <a:r>
              <a:rPr lang="es-ES" sz="1800" spc="-130" noProof="0" dirty="0">
                <a:latin typeface="Verdana"/>
                <a:cs typeface="Verdana"/>
              </a:rPr>
              <a:t> </a:t>
            </a:r>
            <a:r>
              <a:rPr lang="es-ES" sz="1800" spc="-10" noProof="0" dirty="0">
                <a:latin typeface="Verdana"/>
                <a:cs typeface="Verdana"/>
              </a:rPr>
              <a:t>Andalucía</a:t>
            </a:r>
            <a:r>
              <a:rPr lang="es-ES" sz="1800" spc="-130" noProof="0" dirty="0">
                <a:latin typeface="Verdana"/>
                <a:cs typeface="Verdana"/>
              </a:rPr>
              <a:t> </a:t>
            </a:r>
            <a:r>
              <a:rPr lang="es-ES" sz="1800" noProof="0" dirty="0">
                <a:latin typeface="Verdana"/>
                <a:cs typeface="Verdana"/>
              </a:rPr>
              <a:t>está</a:t>
            </a:r>
            <a:r>
              <a:rPr lang="es-ES" sz="1800" spc="-130" noProof="0" dirty="0">
                <a:latin typeface="Verdana"/>
                <a:cs typeface="Verdana"/>
              </a:rPr>
              <a:t> </a:t>
            </a:r>
            <a:r>
              <a:rPr lang="es-ES" sz="1800" spc="-10" noProof="0" dirty="0">
                <a:latin typeface="Verdana"/>
                <a:cs typeface="Verdana"/>
              </a:rPr>
              <a:t>fuertemente </a:t>
            </a:r>
            <a:r>
              <a:rPr lang="es-ES" sz="1800" noProof="0" dirty="0">
                <a:latin typeface="Verdana"/>
                <a:cs typeface="Verdana"/>
              </a:rPr>
              <a:t>ligado</a:t>
            </a:r>
            <a:r>
              <a:rPr lang="es-ES" sz="1800" spc="-55" noProof="0" dirty="0">
                <a:latin typeface="Verdana"/>
                <a:cs typeface="Verdana"/>
              </a:rPr>
              <a:t> </a:t>
            </a:r>
            <a:r>
              <a:rPr lang="es-ES" sz="1800" noProof="0" dirty="0">
                <a:latin typeface="Verdana"/>
                <a:cs typeface="Verdana"/>
              </a:rPr>
              <a:t>a</a:t>
            </a:r>
            <a:r>
              <a:rPr lang="es-ES" sz="1800" spc="-50" noProof="0" dirty="0">
                <a:latin typeface="Verdana"/>
                <a:cs typeface="Verdana"/>
              </a:rPr>
              <a:t> </a:t>
            </a:r>
            <a:r>
              <a:rPr lang="es-ES" sz="1800" noProof="0" dirty="0">
                <a:latin typeface="Verdana"/>
                <a:cs typeface="Verdana"/>
              </a:rPr>
              <a:t>la</a:t>
            </a:r>
            <a:r>
              <a:rPr lang="es-ES" sz="1800" spc="-55" noProof="0" dirty="0">
                <a:latin typeface="Verdana"/>
                <a:cs typeface="Verdana"/>
              </a:rPr>
              <a:t> </a:t>
            </a:r>
            <a:r>
              <a:rPr lang="es-ES" sz="1800" noProof="0" dirty="0">
                <a:latin typeface="Verdana"/>
                <a:cs typeface="Verdana"/>
              </a:rPr>
              <a:t>constitución</a:t>
            </a:r>
            <a:r>
              <a:rPr lang="es-ES" sz="1800" spc="-50" noProof="0" dirty="0">
                <a:latin typeface="Verdana"/>
                <a:cs typeface="Verdana"/>
              </a:rPr>
              <a:t> </a:t>
            </a:r>
            <a:r>
              <a:rPr lang="es-ES" sz="1800" noProof="0" dirty="0">
                <a:latin typeface="Verdana"/>
                <a:cs typeface="Verdana"/>
              </a:rPr>
              <a:t>de</a:t>
            </a:r>
            <a:r>
              <a:rPr lang="es-ES" sz="1800" spc="-45" noProof="0" dirty="0">
                <a:latin typeface="Verdana"/>
                <a:cs typeface="Verdana"/>
              </a:rPr>
              <a:t> </a:t>
            </a:r>
            <a:r>
              <a:rPr lang="es-ES" sz="1800" noProof="0" dirty="0">
                <a:latin typeface="Verdana"/>
                <a:cs typeface="Verdana"/>
              </a:rPr>
              <a:t>cooperativas,</a:t>
            </a:r>
            <a:r>
              <a:rPr lang="es-ES" sz="1800" spc="-35" noProof="0" dirty="0">
                <a:latin typeface="Verdana"/>
                <a:cs typeface="Verdana"/>
              </a:rPr>
              <a:t> </a:t>
            </a:r>
            <a:r>
              <a:rPr lang="es-ES" sz="1800" noProof="0" dirty="0">
                <a:latin typeface="Verdana"/>
                <a:cs typeface="Verdana"/>
              </a:rPr>
              <a:t>que</a:t>
            </a:r>
            <a:r>
              <a:rPr lang="es-ES" sz="1800" spc="-55" noProof="0" dirty="0">
                <a:latin typeface="Verdana"/>
                <a:cs typeface="Verdana"/>
              </a:rPr>
              <a:t> </a:t>
            </a:r>
            <a:r>
              <a:rPr lang="es-ES" sz="1800" noProof="0" dirty="0">
                <a:latin typeface="Verdana"/>
                <a:cs typeface="Verdana"/>
              </a:rPr>
              <a:t>gestionan</a:t>
            </a:r>
            <a:r>
              <a:rPr lang="es-ES" sz="1800" spc="-55" noProof="0" dirty="0">
                <a:latin typeface="Verdana"/>
                <a:cs typeface="Verdana"/>
              </a:rPr>
              <a:t> </a:t>
            </a:r>
            <a:r>
              <a:rPr lang="es-ES" sz="1800" noProof="0" dirty="0">
                <a:latin typeface="Verdana"/>
                <a:cs typeface="Verdana"/>
              </a:rPr>
              <a:t>desde</a:t>
            </a:r>
            <a:r>
              <a:rPr lang="es-ES" sz="1800" spc="-55" noProof="0" dirty="0">
                <a:latin typeface="Verdana"/>
                <a:cs typeface="Verdana"/>
              </a:rPr>
              <a:t> </a:t>
            </a:r>
            <a:r>
              <a:rPr lang="es-ES" sz="1800" spc="-25" noProof="0" dirty="0">
                <a:latin typeface="Verdana"/>
                <a:cs typeface="Verdana"/>
              </a:rPr>
              <a:t>la </a:t>
            </a:r>
            <a:r>
              <a:rPr lang="es-ES" sz="1800" noProof="0" dirty="0">
                <a:latin typeface="Verdana"/>
                <a:cs typeface="Verdana"/>
              </a:rPr>
              <a:t>adquisición</a:t>
            </a:r>
            <a:r>
              <a:rPr lang="es-ES" sz="1800" spc="100" noProof="0" dirty="0">
                <a:latin typeface="Verdana"/>
                <a:cs typeface="Verdana"/>
              </a:rPr>
              <a:t> </a:t>
            </a:r>
            <a:r>
              <a:rPr lang="es-ES" sz="1800" noProof="0" dirty="0">
                <a:latin typeface="Verdana"/>
                <a:cs typeface="Verdana"/>
              </a:rPr>
              <a:t>del</a:t>
            </a:r>
            <a:r>
              <a:rPr lang="es-ES" sz="1800" spc="100" noProof="0" dirty="0">
                <a:latin typeface="Verdana"/>
                <a:cs typeface="Verdana"/>
              </a:rPr>
              <a:t> </a:t>
            </a:r>
            <a:r>
              <a:rPr lang="es-ES" sz="1800" noProof="0" dirty="0">
                <a:latin typeface="Verdana"/>
                <a:cs typeface="Verdana"/>
              </a:rPr>
              <a:t>suelo</a:t>
            </a:r>
            <a:r>
              <a:rPr lang="es-ES" sz="1800" spc="105" noProof="0" dirty="0">
                <a:latin typeface="Verdana"/>
                <a:cs typeface="Verdana"/>
              </a:rPr>
              <a:t> </a:t>
            </a:r>
            <a:r>
              <a:rPr lang="es-ES" sz="1800" noProof="0" dirty="0">
                <a:latin typeface="Verdana"/>
                <a:cs typeface="Verdana"/>
              </a:rPr>
              <a:t>hasta</a:t>
            </a:r>
            <a:r>
              <a:rPr lang="es-ES" sz="1800" spc="100" noProof="0" dirty="0">
                <a:latin typeface="Verdana"/>
                <a:cs typeface="Verdana"/>
              </a:rPr>
              <a:t> </a:t>
            </a:r>
            <a:r>
              <a:rPr lang="es-ES" sz="1800" noProof="0" dirty="0">
                <a:latin typeface="Verdana"/>
                <a:cs typeface="Verdana"/>
              </a:rPr>
              <a:t>la</a:t>
            </a:r>
            <a:r>
              <a:rPr lang="es-ES" sz="1800" spc="105" noProof="0" dirty="0">
                <a:latin typeface="Verdana"/>
                <a:cs typeface="Verdana"/>
              </a:rPr>
              <a:t> </a:t>
            </a:r>
            <a:r>
              <a:rPr lang="es-ES" sz="1800" noProof="0" dirty="0">
                <a:latin typeface="Verdana"/>
                <a:cs typeface="Verdana"/>
              </a:rPr>
              <a:t>vida</a:t>
            </a:r>
            <a:r>
              <a:rPr lang="es-ES" sz="1800" spc="100" noProof="0" dirty="0">
                <a:latin typeface="Verdana"/>
                <a:cs typeface="Verdana"/>
              </a:rPr>
              <a:t> </a:t>
            </a:r>
            <a:r>
              <a:rPr lang="es-ES" sz="1800" noProof="0" dirty="0">
                <a:latin typeface="Verdana"/>
                <a:cs typeface="Verdana"/>
              </a:rPr>
              <a:t>comunitaria,</a:t>
            </a:r>
            <a:r>
              <a:rPr lang="es-ES" sz="1800" spc="110" noProof="0" dirty="0">
                <a:latin typeface="Verdana"/>
                <a:cs typeface="Verdana"/>
              </a:rPr>
              <a:t> </a:t>
            </a:r>
            <a:r>
              <a:rPr lang="es-ES" sz="1800" noProof="0" dirty="0">
                <a:latin typeface="Verdana"/>
                <a:cs typeface="Verdana"/>
              </a:rPr>
              <a:t>permitiendo</a:t>
            </a:r>
            <a:r>
              <a:rPr lang="es-ES" sz="1800" spc="105" noProof="0" dirty="0">
                <a:latin typeface="Verdana"/>
                <a:cs typeface="Verdana"/>
              </a:rPr>
              <a:t> </a:t>
            </a:r>
            <a:r>
              <a:rPr lang="es-ES" sz="1800" noProof="0" dirty="0">
                <a:latin typeface="Verdana"/>
                <a:cs typeface="Verdana"/>
              </a:rPr>
              <a:t>acceder</a:t>
            </a:r>
            <a:r>
              <a:rPr lang="es-ES" sz="1800" spc="100" noProof="0" dirty="0">
                <a:latin typeface="Verdana"/>
                <a:cs typeface="Verdana"/>
              </a:rPr>
              <a:t> </a:t>
            </a:r>
            <a:r>
              <a:rPr lang="es-ES" sz="1800" spc="-50" noProof="0" dirty="0">
                <a:latin typeface="Verdana"/>
                <a:cs typeface="Verdana"/>
              </a:rPr>
              <a:t>a</a:t>
            </a:r>
            <a:endParaRPr lang="es-ES" sz="1800" noProof="0" dirty="0">
              <a:latin typeface="Verdana"/>
              <a:cs typeface="Verdana"/>
            </a:endParaRPr>
          </a:p>
          <a:p>
            <a:pPr marL="12700" marR="5080" algn="just">
              <a:lnSpc>
                <a:spcPct val="150000"/>
              </a:lnSpc>
              <a:spcBef>
                <a:spcPts val="10"/>
              </a:spcBef>
            </a:pPr>
            <a:r>
              <a:rPr lang="es-ES" sz="1800" spc="-10" noProof="0" dirty="0">
                <a:latin typeface="Verdana"/>
                <a:cs typeface="Verdana"/>
              </a:rPr>
              <a:t>vivienda</a:t>
            </a:r>
            <a:r>
              <a:rPr lang="es-ES" sz="1800" spc="-110" noProof="0" dirty="0">
                <a:latin typeface="Verdana"/>
                <a:cs typeface="Verdana"/>
              </a:rPr>
              <a:t> </a:t>
            </a:r>
            <a:r>
              <a:rPr lang="es-ES" sz="1800" spc="-10" noProof="0" dirty="0">
                <a:latin typeface="Verdana"/>
                <a:cs typeface="Verdana"/>
              </a:rPr>
              <a:t>asequible</a:t>
            </a:r>
            <a:r>
              <a:rPr lang="es-ES" sz="1800" spc="-110" noProof="0" dirty="0">
                <a:latin typeface="Verdana"/>
                <a:cs typeface="Verdana"/>
              </a:rPr>
              <a:t> </a:t>
            </a:r>
            <a:r>
              <a:rPr lang="es-ES" sz="1800" noProof="0" dirty="0">
                <a:latin typeface="Verdana"/>
                <a:cs typeface="Verdana"/>
              </a:rPr>
              <a:t>y</a:t>
            </a:r>
            <a:r>
              <a:rPr lang="es-ES" sz="1800" spc="-100" noProof="0" dirty="0">
                <a:latin typeface="Verdana"/>
                <a:cs typeface="Verdana"/>
              </a:rPr>
              <a:t> </a:t>
            </a:r>
            <a:r>
              <a:rPr lang="es-ES" sz="1800" noProof="0" dirty="0">
                <a:latin typeface="Verdana"/>
                <a:cs typeface="Verdana"/>
              </a:rPr>
              <a:t>con</a:t>
            </a:r>
            <a:r>
              <a:rPr lang="es-ES" sz="1800" spc="-105" noProof="0" dirty="0">
                <a:latin typeface="Verdana"/>
                <a:cs typeface="Verdana"/>
              </a:rPr>
              <a:t> </a:t>
            </a:r>
            <a:r>
              <a:rPr lang="es-ES" sz="1800" spc="-10" noProof="0" dirty="0">
                <a:latin typeface="Verdana"/>
                <a:cs typeface="Verdana"/>
              </a:rPr>
              <a:t>estándares</a:t>
            </a:r>
            <a:r>
              <a:rPr lang="es-ES" sz="1800" spc="-110" noProof="0" dirty="0">
                <a:latin typeface="Verdana"/>
                <a:cs typeface="Verdana"/>
              </a:rPr>
              <a:t> </a:t>
            </a:r>
            <a:r>
              <a:rPr lang="es-ES" sz="1800" noProof="0" dirty="0">
                <a:latin typeface="Verdana"/>
                <a:cs typeface="Verdana"/>
              </a:rPr>
              <a:t>de</a:t>
            </a:r>
            <a:r>
              <a:rPr lang="es-ES" sz="1800" spc="-110" noProof="0" dirty="0">
                <a:latin typeface="Verdana"/>
                <a:cs typeface="Verdana"/>
              </a:rPr>
              <a:t> </a:t>
            </a:r>
            <a:r>
              <a:rPr lang="es-ES" sz="1800" spc="-10" noProof="0" dirty="0">
                <a:latin typeface="Verdana"/>
                <a:cs typeface="Verdana"/>
              </a:rPr>
              <a:t>convivencia</a:t>
            </a:r>
            <a:r>
              <a:rPr lang="es-ES" sz="1800" spc="-105" noProof="0" dirty="0">
                <a:latin typeface="Verdana"/>
                <a:cs typeface="Verdana"/>
              </a:rPr>
              <a:t> </a:t>
            </a:r>
            <a:r>
              <a:rPr lang="es-ES" sz="1800" spc="-10" noProof="0" dirty="0">
                <a:latin typeface="Verdana"/>
                <a:cs typeface="Verdana"/>
              </a:rPr>
              <a:t>social,</a:t>
            </a:r>
            <a:r>
              <a:rPr lang="es-ES" sz="1800" spc="-100" noProof="0" dirty="0">
                <a:latin typeface="Verdana"/>
                <a:cs typeface="Verdana"/>
              </a:rPr>
              <a:t> </a:t>
            </a:r>
            <a:r>
              <a:rPr lang="es-ES" sz="1800" spc="-10" noProof="0" dirty="0">
                <a:latin typeface="Verdana"/>
                <a:cs typeface="Verdana"/>
              </a:rPr>
              <a:t>sostenibilidad </a:t>
            </a:r>
            <a:r>
              <a:rPr lang="es-ES" sz="1800" noProof="0" dirty="0">
                <a:latin typeface="Verdana"/>
                <a:cs typeface="Verdana"/>
              </a:rPr>
              <a:t>y</a:t>
            </a:r>
            <a:r>
              <a:rPr lang="es-ES" sz="1800" spc="-10" noProof="0" dirty="0">
                <a:latin typeface="Verdana"/>
                <a:cs typeface="Verdana"/>
              </a:rPr>
              <a:t> </a:t>
            </a:r>
            <a:r>
              <a:rPr lang="es-ES" sz="1800" noProof="0" dirty="0">
                <a:latin typeface="Verdana"/>
                <a:cs typeface="Verdana"/>
              </a:rPr>
              <a:t>apoyo</a:t>
            </a:r>
            <a:r>
              <a:rPr lang="es-ES" sz="1800" spc="-15" noProof="0" dirty="0">
                <a:latin typeface="Verdana"/>
                <a:cs typeface="Verdana"/>
              </a:rPr>
              <a:t> </a:t>
            </a:r>
            <a:r>
              <a:rPr lang="es-ES" sz="1800" spc="-10" noProof="0" dirty="0">
                <a:latin typeface="Verdana"/>
                <a:cs typeface="Verdana"/>
              </a:rPr>
              <a:t>mutuo.</a:t>
            </a:r>
            <a:endParaRPr lang="es-ES" sz="1800" noProof="0" dirty="0">
              <a:latin typeface="Verdana"/>
              <a:cs typeface="Verdana"/>
            </a:endParaRPr>
          </a:p>
          <a:p>
            <a:pPr marL="12700" marR="5715" indent="167005" algn="just">
              <a:lnSpc>
                <a:spcPct val="150000"/>
              </a:lnSpc>
              <a:spcBef>
                <a:spcPts val="305"/>
              </a:spcBef>
              <a:buChar char="-"/>
              <a:tabLst>
                <a:tab pos="179705" algn="l"/>
              </a:tabLst>
            </a:pPr>
            <a:endParaRPr lang="es-ES" sz="1800" noProof="0" dirty="0">
              <a:latin typeface="Verdana"/>
              <a:cs typeface="Verdana"/>
            </a:endParaRPr>
          </a:p>
        </p:txBody>
      </p:sp>
      <p:pic>
        <p:nvPicPr>
          <p:cNvPr id="3" name="Imagen 2">
            <a:extLst>
              <a:ext uri="{FF2B5EF4-FFF2-40B4-BE49-F238E27FC236}">
                <a16:creationId xmlns:a16="http://schemas.microsoft.com/office/drawing/2014/main" id="{33F1D912-3225-86B7-9525-DAF383DC87C8}"/>
              </a:ext>
            </a:extLst>
          </p:cNvPr>
          <p:cNvPicPr>
            <a:picLocks noChangeAspect="1"/>
          </p:cNvPicPr>
          <p:nvPr/>
        </p:nvPicPr>
        <p:blipFill>
          <a:blip r:embed="rId2"/>
          <a:stretch>
            <a:fillRect/>
          </a:stretch>
        </p:blipFill>
        <p:spPr>
          <a:xfrm>
            <a:off x="3023773" y="592112"/>
            <a:ext cx="3810000" cy="1268015"/>
          </a:xfrm>
          <a:prstGeom prst="rect">
            <a:avLst/>
          </a:prstGeom>
        </p:spPr>
      </p:pic>
      <p:pic>
        <p:nvPicPr>
          <p:cNvPr id="4" name="Picture 2">
            <a:extLst>
              <a:ext uri="{FF2B5EF4-FFF2-40B4-BE49-F238E27FC236}">
                <a16:creationId xmlns:a16="http://schemas.microsoft.com/office/drawing/2014/main" id="{14DEE3FB-9A8F-5E6E-1CAC-B8B4CDF4258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BC9F9A12-1DC1-FD44-755A-2DDB676482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2517247"/>
            <a:ext cx="8284209" cy="4578561"/>
          </a:xfrm>
          <a:prstGeom prst="rect">
            <a:avLst/>
          </a:prstGeom>
        </p:spPr>
        <p:txBody>
          <a:bodyPr vert="horz" wrap="square" lIns="0" tIns="12700" rIns="0" bIns="0" rtlCol="0">
            <a:spAutoFit/>
          </a:bodyPr>
          <a:lstStyle/>
          <a:p>
            <a:pPr marL="12700" algn="just">
              <a:lnSpc>
                <a:spcPct val="150000"/>
              </a:lnSpc>
              <a:spcBef>
                <a:spcPts val="100"/>
              </a:spcBef>
            </a:pPr>
            <a:r>
              <a:rPr lang="es-ES" sz="1800" noProof="0" dirty="0">
                <a:latin typeface="Verdana"/>
                <a:cs typeface="Verdana"/>
              </a:rPr>
              <a:t>La</a:t>
            </a:r>
            <a:r>
              <a:rPr lang="es-ES" sz="1800" spc="65" noProof="0" dirty="0">
                <a:latin typeface="Verdana"/>
                <a:cs typeface="Verdana"/>
              </a:rPr>
              <a:t> </a:t>
            </a:r>
            <a:r>
              <a:rPr lang="es-ES" sz="1800" noProof="0" dirty="0">
                <a:latin typeface="Verdana"/>
                <a:cs typeface="Verdana"/>
              </a:rPr>
              <a:t>modalidad</a:t>
            </a:r>
            <a:r>
              <a:rPr lang="es-ES" sz="1800" spc="70" noProof="0" dirty="0">
                <a:latin typeface="Verdana"/>
                <a:cs typeface="Verdana"/>
              </a:rPr>
              <a:t> </a:t>
            </a:r>
            <a:r>
              <a:rPr lang="es-ES" sz="1800" noProof="0" dirty="0">
                <a:latin typeface="Verdana"/>
                <a:cs typeface="Verdana"/>
              </a:rPr>
              <a:t>denominada</a:t>
            </a:r>
            <a:r>
              <a:rPr lang="es-ES" sz="1800" spc="80" noProof="0" dirty="0">
                <a:latin typeface="Verdana"/>
                <a:cs typeface="Verdana"/>
              </a:rPr>
              <a:t> </a:t>
            </a:r>
            <a:r>
              <a:rPr lang="es-ES" sz="1800" noProof="0" dirty="0">
                <a:latin typeface="Verdana"/>
                <a:cs typeface="Verdana"/>
              </a:rPr>
              <a:t>"COAGING"</a:t>
            </a:r>
            <a:r>
              <a:rPr lang="es-ES" sz="1800" spc="70" noProof="0" dirty="0">
                <a:latin typeface="Verdana"/>
                <a:cs typeface="Verdana"/>
              </a:rPr>
              <a:t> </a:t>
            </a:r>
            <a:r>
              <a:rPr lang="es-ES" sz="1800" noProof="0" dirty="0">
                <a:latin typeface="Verdana"/>
                <a:cs typeface="Verdana"/>
              </a:rPr>
              <a:t>es</a:t>
            </a:r>
            <a:r>
              <a:rPr lang="es-ES" sz="1800" spc="65" noProof="0" dirty="0">
                <a:latin typeface="Verdana"/>
                <a:cs typeface="Verdana"/>
              </a:rPr>
              <a:t> </a:t>
            </a:r>
            <a:r>
              <a:rPr lang="es-ES" sz="1800" noProof="0" dirty="0">
                <a:latin typeface="Verdana"/>
                <a:cs typeface="Verdana"/>
              </a:rPr>
              <a:t>una</a:t>
            </a:r>
            <a:r>
              <a:rPr lang="es-ES" sz="1800" spc="70" noProof="0" dirty="0">
                <a:latin typeface="Verdana"/>
                <a:cs typeface="Verdana"/>
              </a:rPr>
              <a:t> </a:t>
            </a:r>
            <a:r>
              <a:rPr lang="es-ES" sz="1800" noProof="0" dirty="0">
                <a:latin typeface="Verdana"/>
                <a:cs typeface="Verdana"/>
              </a:rPr>
              <a:t>iniciativa</a:t>
            </a:r>
            <a:r>
              <a:rPr lang="es-ES" sz="1800" spc="65" noProof="0" dirty="0">
                <a:latin typeface="Verdana"/>
                <a:cs typeface="Verdana"/>
              </a:rPr>
              <a:t> </a:t>
            </a:r>
            <a:r>
              <a:rPr lang="es-ES" sz="1800" noProof="0" dirty="0">
                <a:latin typeface="Verdana"/>
                <a:cs typeface="Verdana"/>
              </a:rPr>
              <a:t>emergente,</a:t>
            </a:r>
            <a:r>
              <a:rPr lang="es-ES" sz="1800" spc="75" noProof="0" dirty="0">
                <a:latin typeface="Verdana"/>
                <a:cs typeface="Verdana"/>
              </a:rPr>
              <a:t> </a:t>
            </a:r>
            <a:r>
              <a:rPr lang="es-ES" sz="1800" spc="-25" noProof="0" dirty="0">
                <a:latin typeface="Verdana"/>
                <a:cs typeface="Verdana"/>
              </a:rPr>
              <a:t>en </a:t>
            </a:r>
            <a:r>
              <a:rPr lang="es-ES" sz="1800" noProof="0" dirty="0">
                <a:latin typeface="Verdana"/>
                <a:cs typeface="Verdana"/>
              </a:rPr>
              <a:t>Málaga</a:t>
            </a:r>
            <a:r>
              <a:rPr lang="es-ES" sz="1800" spc="-40" noProof="0" dirty="0">
                <a:latin typeface="Verdana"/>
                <a:cs typeface="Verdana"/>
              </a:rPr>
              <a:t> </a:t>
            </a:r>
            <a:r>
              <a:rPr lang="es-ES" sz="1800" noProof="0" dirty="0">
                <a:latin typeface="Verdana"/>
                <a:cs typeface="Verdana"/>
              </a:rPr>
              <a:t>fue</a:t>
            </a:r>
            <a:r>
              <a:rPr lang="es-ES" sz="1800" spc="-40" noProof="0" dirty="0">
                <a:latin typeface="Verdana"/>
                <a:cs typeface="Verdana"/>
              </a:rPr>
              <a:t> </a:t>
            </a:r>
            <a:r>
              <a:rPr lang="es-ES" sz="1800" noProof="0" dirty="0">
                <a:latin typeface="Verdana"/>
                <a:cs typeface="Verdana"/>
              </a:rPr>
              <a:t>presentada</a:t>
            </a:r>
            <a:r>
              <a:rPr lang="es-ES" sz="1800" spc="-40" noProof="0" dirty="0">
                <a:latin typeface="Verdana"/>
                <a:cs typeface="Verdana"/>
              </a:rPr>
              <a:t> </a:t>
            </a:r>
            <a:r>
              <a:rPr lang="es-ES" sz="1800" noProof="0" dirty="0">
                <a:latin typeface="Verdana"/>
                <a:cs typeface="Verdana"/>
              </a:rPr>
              <a:t>en</a:t>
            </a:r>
            <a:r>
              <a:rPr lang="es-ES" sz="1800" spc="-20" noProof="0" dirty="0">
                <a:latin typeface="Verdana"/>
                <a:cs typeface="Verdana"/>
              </a:rPr>
              <a:t> </a:t>
            </a:r>
            <a:r>
              <a:rPr lang="es-ES" sz="1800" noProof="0" dirty="0">
                <a:latin typeface="Verdana"/>
                <a:cs typeface="Verdana"/>
              </a:rPr>
              <a:t>el</a:t>
            </a:r>
            <a:r>
              <a:rPr lang="es-ES" sz="1800" spc="-40" noProof="0" dirty="0">
                <a:latin typeface="Verdana"/>
                <a:cs typeface="Verdana"/>
              </a:rPr>
              <a:t> </a:t>
            </a:r>
            <a:r>
              <a:rPr lang="es-ES" sz="1800" noProof="0" dirty="0">
                <a:latin typeface="Verdana"/>
                <a:cs typeface="Verdana"/>
              </a:rPr>
              <a:t>Colegio</a:t>
            </a:r>
            <a:r>
              <a:rPr lang="es-ES" sz="1800" spc="-3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Arquitectos</a:t>
            </a:r>
            <a:r>
              <a:rPr lang="es-ES" sz="1800" spc="-30" noProof="0" dirty="0">
                <a:latin typeface="Verdana"/>
                <a:cs typeface="Verdana"/>
              </a:rPr>
              <a:t> </a:t>
            </a:r>
            <a:r>
              <a:rPr lang="es-ES" sz="1800" noProof="0" dirty="0">
                <a:latin typeface="Verdana"/>
                <a:cs typeface="Verdana"/>
              </a:rPr>
              <a:t>con</a:t>
            </a:r>
            <a:r>
              <a:rPr lang="es-ES" sz="1800" spc="-35"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spc="-10" noProof="0" dirty="0">
                <a:latin typeface="Verdana"/>
                <a:cs typeface="Verdana"/>
              </a:rPr>
              <a:t>participación </a:t>
            </a:r>
            <a:r>
              <a:rPr lang="es-ES" sz="1800" noProof="0" dirty="0">
                <a:latin typeface="Verdana"/>
                <a:cs typeface="Verdana"/>
              </a:rPr>
              <a:t>de</a:t>
            </a:r>
            <a:r>
              <a:rPr lang="es-ES" sz="1800" spc="-25" noProof="0" dirty="0">
                <a:latin typeface="Verdana"/>
                <a:cs typeface="Verdana"/>
              </a:rPr>
              <a:t>  </a:t>
            </a:r>
            <a:r>
              <a:rPr lang="es-ES" sz="1800" noProof="0" dirty="0">
                <a:latin typeface="Verdana"/>
                <a:cs typeface="Verdana"/>
              </a:rPr>
              <a:t>FEDEVIAND.</a:t>
            </a:r>
            <a:r>
              <a:rPr lang="es-ES" sz="1800" spc="-20" noProof="0" dirty="0">
                <a:latin typeface="Verdana"/>
                <a:cs typeface="Verdana"/>
              </a:rPr>
              <a:t>  </a:t>
            </a:r>
            <a:r>
              <a:rPr lang="es-ES" sz="1800" b="1" noProof="0" dirty="0">
                <a:latin typeface="Verdana"/>
                <a:cs typeface="Verdana"/>
              </a:rPr>
              <a:t>COAGING</a:t>
            </a:r>
            <a:r>
              <a:rPr lang="es-ES" sz="1800" b="1" spc="-5" noProof="0" dirty="0">
                <a:latin typeface="Verdana"/>
                <a:cs typeface="Verdana"/>
              </a:rPr>
              <a:t>  </a:t>
            </a:r>
            <a:r>
              <a:rPr lang="es-ES" sz="1800" noProof="0" dirty="0">
                <a:latin typeface="Verdana"/>
                <a:cs typeface="Verdana"/>
              </a:rPr>
              <a:t>está</a:t>
            </a:r>
            <a:r>
              <a:rPr lang="es-ES" sz="1800" spc="-25" noProof="0" dirty="0">
                <a:latin typeface="Verdana"/>
                <a:cs typeface="Verdana"/>
              </a:rPr>
              <a:t>  </a:t>
            </a:r>
            <a:r>
              <a:rPr lang="es-ES" sz="1800" noProof="0" dirty="0">
                <a:latin typeface="Verdana"/>
                <a:cs typeface="Verdana"/>
              </a:rPr>
              <a:t>orientado</a:t>
            </a:r>
            <a:r>
              <a:rPr lang="es-ES" sz="1800" spc="-20" noProof="0" dirty="0">
                <a:latin typeface="Verdana"/>
                <a:cs typeface="Verdana"/>
              </a:rPr>
              <a:t>  </a:t>
            </a:r>
            <a:r>
              <a:rPr lang="es-ES" sz="1800" noProof="0" dirty="0">
                <a:latin typeface="Verdana"/>
                <a:cs typeface="Verdana"/>
              </a:rPr>
              <a:t>a</a:t>
            </a:r>
            <a:r>
              <a:rPr lang="es-ES" sz="1800" spc="-25" noProof="0" dirty="0">
                <a:latin typeface="Verdana"/>
                <a:cs typeface="Verdana"/>
              </a:rPr>
              <a:t>  </a:t>
            </a:r>
            <a:r>
              <a:rPr lang="es-ES" sz="1800" noProof="0" dirty="0">
                <a:latin typeface="Verdana"/>
                <a:cs typeface="Verdana"/>
              </a:rPr>
              <a:t>crear</a:t>
            </a:r>
            <a:r>
              <a:rPr lang="es-ES" sz="1800" spc="-20" noProof="0" dirty="0">
                <a:latin typeface="Verdana"/>
                <a:cs typeface="Verdana"/>
              </a:rPr>
              <a:t>  </a:t>
            </a:r>
            <a:r>
              <a:rPr lang="es-ES" sz="1800" noProof="0" dirty="0">
                <a:latin typeface="Verdana"/>
                <a:cs typeface="Verdana"/>
              </a:rPr>
              <a:t>cooperativas</a:t>
            </a:r>
            <a:r>
              <a:rPr lang="es-ES" sz="1800" spc="-25" noProof="0" dirty="0">
                <a:latin typeface="Verdana"/>
                <a:cs typeface="Verdana"/>
              </a:rPr>
              <a:t>  de</a:t>
            </a:r>
            <a:endParaRPr lang="es-ES" sz="1800" noProof="0" dirty="0">
              <a:latin typeface="Verdana"/>
              <a:cs typeface="Verdana"/>
            </a:endParaRPr>
          </a:p>
          <a:p>
            <a:pPr marL="12700" marR="5080" algn="just">
              <a:lnSpc>
                <a:spcPct val="150000"/>
              </a:lnSpc>
              <a:spcBef>
                <a:spcPts val="5"/>
              </a:spcBef>
            </a:pPr>
            <a:r>
              <a:rPr lang="es-ES" sz="1800" noProof="0" dirty="0">
                <a:latin typeface="Verdana"/>
                <a:cs typeface="Verdana"/>
              </a:rPr>
              <a:t>servicios</a:t>
            </a:r>
            <a:r>
              <a:rPr lang="es-ES" sz="1800" spc="150" noProof="0" dirty="0">
                <a:latin typeface="Verdana"/>
                <a:cs typeface="Verdana"/>
              </a:rPr>
              <a:t> </a:t>
            </a:r>
            <a:r>
              <a:rPr lang="es-ES" sz="1800" noProof="0" dirty="0">
                <a:latin typeface="Verdana"/>
                <a:cs typeface="Verdana"/>
              </a:rPr>
              <a:t>para</a:t>
            </a:r>
            <a:r>
              <a:rPr lang="es-ES" sz="1800" spc="150" noProof="0" dirty="0">
                <a:latin typeface="Verdana"/>
                <a:cs typeface="Verdana"/>
              </a:rPr>
              <a:t> </a:t>
            </a:r>
            <a:r>
              <a:rPr lang="es-ES" sz="1800" noProof="0" dirty="0">
                <a:latin typeface="Verdana"/>
                <a:cs typeface="Verdana"/>
              </a:rPr>
              <a:t>personas</a:t>
            </a:r>
            <a:r>
              <a:rPr lang="es-ES" sz="1800" spc="155" noProof="0" dirty="0">
                <a:latin typeface="Verdana"/>
                <a:cs typeface="Verdana"/>
              </a:rPr>
              <a:t> </a:t>
            </a:r>
            <a:r>
              <a:rPr lang="es-ES" sz="1800" noProof="0" dirty="0">
                <a:latin typeface="Verdana"/>
                <a:cs typeface="Verdana"/>
              </a:rPr>
              <a:t>mayores</a:t>
            </a:r>
            <a:r>
              <a:rPr lang="es-ES" sz="1800" spc="150" noProof="0" dirty="0">
                <a:latin typeface="Verdana"/>
                <a:cs typeface="Verdana"/>
              </a:rPr>
              <a:t> </a:t>
            </a:r>
            <a:r>
              <a:rPr lang="es-ES" sz="1800" noProof="0" dirty="0">
                <a:latin typeface="Verdana"/>
                <a:cs typeface="Verdana"/>
              </a:rPr>
              <a:t>o</a:t>
            </a:r>
            <a:r>
              <a:rPr lang="es-ES" sz="1800" spc="155" noProof="0" dirty="0">
                <a:latin typeface="Verdana"/>
                <a:cs typeface="Verdana"/>
              </a:rPr>
              <a:t> </a:t>
            </a:r>
            <a:r>
              <a:rPr lang="es-ES" sz="1800" noProof="0" dirty="0">
                <a:latin typeface="Verdana"/>
                <a:cs typeface="Verdana"/>
              </a:rPr>
              <a:t>que</a:t>
            </a:r>
            <a:r>
              <a:rPr lang="es-ES" sz="1800" spc="150" noProof="0" dirty="0">
                <a:latin typeface="Verdana"/>
                <a:cs typeface="Verdana"/>
              </a:rPr>
              <a:t> </a:t>
            </a:r>
            <a:r>
              <a:rPr lang="es-ES" sz="1800" noProof="0" dirty="0">
                <a:latin typeface="Verdana"/>
                <a:cs typeface="Verdana"/>
              </a:rPr>
              <a:t>viven</a:t>
            </a:r>
            <a:r>
              <a:rPr lang="es-ES" sz="1800" spc="155" noProof="0" dirty="0">
                <a:latin typeface="Verdana"/>
                <a:cs typeface="Verdana"/>
              </a:rPr>
              <a:t> </a:t>
            </a:r>
            <a:r>
              <a:rPr lang="es-ES" sz="1800" noProof="0" dirty="0">
                <a:latin typeface="Verdana"/>
                <a:cs typeface="Verdana"/>
              </a:rPr>
              <a:t>en</a:t>
            </a:r>
            <a:r>
              <a:rPr lang="es-ES" sz="1800" spc="145" noProof="0" dirty="0">
                <a:latin typeface="Verdana"/>
                <a:cs typeface="Verdana"/>
              </a:rPr>
              <a:t> </a:t>
            </a:r>
            <a:r>
              <a:rPr lang="es-ES" sz="1800" noProof="0" dirty="0">
                <a:latin typeface="Verdana"/>
                <a:cs typeface="Verdana"/>
              </a:rPr>
              <a:t>soledad,</a:t>
            </a:r>
            <a:r>
              <a:rPr lang="es-ES" sz="1800" spc="160" noProof="0" dirty="0">
                <a:latin typeface="Verdana"/>
                <a:cs typeface="Verdana"/>
              </a:rPr>
              <a:t> </a:t>
            </a:r>
            <a:r>
              <a:rPr lang="es-ES" sz="1800" spc="-10" noProof="0" dirty="0">
                <a:latin typeface="Verdana"/>
                <a:cs typeface="Verdana"/>
              </a:rPr>
              <a:t>permitiendo </a:t>
            </a:r>
            <a:r>
              <a:rPr lang="es-ES" sz="1800" noProof="0" dirty="0">
                <a:latin typeface="Verdana"/>
                <a:cs typeface="Verdana"/>
              </a:rPr>
              <a:t>que</a:t>
            </a:r>
            <a:r>
              <a:rPr lang="es-ES" sz="1800" spc="-35" noProof="0" dirty="0">
                <a:latin typeface="Verdana"/>
                <a:cs typeface="Verdana"/>
              </a:rPr>
              <a:t> </a:t>
            </a:r>
            <a:r>
              <a:rPr lang="es-ES" sz="1800" noProof="0" dirty="0">
                <a:latin typeface="Verdana"/>
                <a:cs typeface="Verdana"/>
              </a:rPr>
              <a:t>se</a:t>
            </a:r>
            <a:r>
              <a:rPr lang="es-ES" sz="1800" spc="-35" noProof="0" dirty="0">
                <a:latin typeface="Verdana"/>
                <a:cs typeface="Verdana"/>
              </a:rPr>
              <a:t> </a:t>
            </a:r>
            <a:r>
              <a:rPr lang="es-ES" sz="1800" noProof="0" dirty="0">
                <a:latin typeface="Verdana"/>
                <a:cs typeface="Verdana"/>
              </a:rPr>
              <a:t>agrupen</a:t>
            </a:r>
            <a:r>
              <a:rPr lang="es-ES" sz="1800" spc="-30" noProof="0" dirty="0">
                <a:latin typeface="Verdana"/>
                <a:cs typeface="Verdana"/>
              </a:rPr>
              <a:t> </a:t>
            </a:r>
            <a:r>
              <a:rPr lang="es-ES" sz="1800" noProof="0" dirty="0">
                <a:latin typeface="Verdana"/>
                <a:cs typeface="Verdana"/>
              </a:rPr>
              <a:t>para</a:t>
            </a:r>
            <a:r>
              <a:rPr lang="es-ES" sz="1800" spc="-35" noProof="0" dirty="0">
                <a:latin typeface="Verdana"/>
                <a:cs typeface="Verdana"/>
              </a:rPr>
              <a:t> </a:t>
            </a:r>
            <a:r>
              <a:rPr lang="es-ES" sz="1800" noProof="0" dirty="0">
                <a:latin typeface="Verdana"/>
                <a:cs typeface="Verdana"/>
              </a:rPr>
              <a:t>compartir</a:t>
            </a:r>
            <a:r>
              <a:rPr lang="es-ES" sz="1800" spc="-35" noProof="0" dirty="0">
                <a:latin typeface="Verdana"/>
                <a:cs typeface="Verdana"/>
              </a:rPr>
              <a:t> </a:t>
            </a:r>
            <a:r>
              <a:rPr lang="es-ES" sz="1800" noProof="0" dirty="0">
                <a:latin typeface="Verdana"/>
                <a:cs typeface="Verdana"/>
              </a:rPr>
              <a:t>vivienda,</a:t>
            </a:r>
            <a:r>
              <a:rPr lang="es-ES" sz="1800" spc="-25" noProof="0" dirty="0">
                <a:latin typeface="Verdana"/>
                <a:cs typeface="Verdana"/>
              </a:rPr>
              <a:t> </a:t>
            </a:r>
            <a:r>
              <a:rPr lang="es-ES" sz="1800" noProof="0" dirty="0">
                <a:latin typeface="Verdana"/>
                <a:cs typeface="Verdana"/>
              </a:rPr>
              <a:t>servicios</a:t>
            </a:r>
            <a:r>
              <a:rPr lang="es-ES" sz="1800" spc="-35" noProof="0" dirty="0">
                <a:latin typeface="Verdana"/>
                <a:cs typeface="Verdana"/>
              </a:rPr>
              <a:t> </a:t>
            </a:r>
            <a:r>
              <a:rPr lang="es-ES" sz="1800" noProof="0" dirty="0">
                <a:latin typeface="Verdana"/>
                <a:cs typeface="Verdana"/>
              </a:rPr>
              <a:t>y</a:t>
            </a:r>
            <a:r>
              <a:rPr lang="es-ES" sz="1800" spc="-15" noProof="0" dirty="0">
                <a:latin typeface="Verdana"/>
                <a:cs typeface="Verdana"/>
              </a:rPr>
              <a:t> </a:t>
            </a:r>
            <a:r>
              <a:rPr lang="es-ES" sz="1800" noProof="0" dirty="0">
                <a:latin typeface="Verdana"/>
                <a:cs typeface="Verdana"/>
              </a:rPr>
              <a:t>gestionar</a:t>
            </a:r>
            <a:r>
              <a:rPr lang="es-ES" sz="1800" spc="-20"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spc="-10" noProof="0" dirty="0">
                <a:latin typeface="Verdana"/>
                <a:cs typeface="Verdana"/>
              </a:rPr>
              <a:t>forma </a:t>
            </a:r>
            <a:r>
              <a:rPr lang="es-ES" sz="1800" noProof="0" dirty="0">
                <a:latin typeface="Verdana"/>
                <a:cs typeface="Verdana"/>
              </a:rPr>
              <a:t>colectiva</a:t>
            </a:r>
            <a:r>
              <a:rPr lang="es-ES" sz="1800" spc="-80" noProof="0" dirty="0">
                <a:latin typeface="Verdana"/>
                <a:cs typeface="Verdana"/>
              </a:rPr>
              <a:t> </a:t>
            </a:r>
            <a:r>
              <a:rPr lang="es-ES" sz="1800" noProof="0" dirty="0">
                <a:latin typeface="Verdana"/>
                <a:cs typeface="Verdana"/>
              </a:rPr>
              <a:t>diversas</a:t>
            </a:r>
            <a:r>
              <a:rPr lang="es-ES" sz="1800" spc="-80" noProof="0" dirty="0">
                <a:latin typeface="Verdana"/>
                <a:cs typeface="Verdana"/>
              </a:rPr>
              <a:t> </a:t>
            </a:r>
            <a:r>
              <a:rPr lang="es-ES" sz="1800" noProof="0" dirty="0">
                <a:latin typeface="Verdana"/>
                <a:cs typeface="Verdana"/>
              </a:rPr>
              <a:t>necesidades</a:t>
            </a:r>
            <a:r>
              <a:rPr lang="es-ES" sz="1800" spc="-80" noProof="0" dirty="0">
                <a:latin typeface="Verdana"/>
                <a:cs typeface="Verdana"/>
              </a:rPr>
              <a:t> </a:t>
            </a:r>
            <a:r>
              <a:rPr lang="es-ES" sz="1800" spc="-10" noProof="0" dirty="0">
                <a:latin typeface="Verdana"/>
                <a:cs typeface="Verdana"/>
              </a:rPr>
              <a:t>cotidianas.</a:t>
            </a:r>
            <a:endParaRPr lang="es-ES" sz="1800" noProof="0" dirty="0">
              <a:latin typeface="Verdana"/>
              <a:cs typeface="Verdana"/>
            </a:endParaRPr>
          </a:p>
          <a:p>
            <a:pPr marL="12700" algn="just">
              <a:lnSpc>
                <a:spcPct val="150000"/>
              </a:lnSpc>
              <a:spcBef>
                <a:spcPts val="100"/>
              </a:spcBef>
              <a:tabLst>
                <a:tab pos="378460" algn="l"/>
                <a:tab pos="1376680" algn="l"/>
                <a:tab pos="2542540" algn="l"/>
                <a:tab pos="2985770" algn="l"/>
                <a:tab pos="3534410" algn="l"/>
                <a:tab pos="4775200" algn="l"/>
                <a:tab pos="5076825" algn="l"/>
                <a:tab pos="6230620" algn="l"/>
                <a:tab pos="7653020" algn="l"/>
              </a:tabLst>
            </a:pPr>
            <a:r>
              <a:rPr lang="es-ES" sz="1800" noProof="0" dirty="0">
                <a:latin typeface="Verdana"/>
                <a:cs typeface="Verdana"/>
              </a:rPr>
              <a:t>La</a:t>
            </a:r>
            <a:r>
              <a:rPr lang="es-ES" sz="1800" spc="-125" noProof="0" dirty="0">
                <a:latin typeface="Verdana"/>
                <a:cs typeface="Verdana"/>
              </a:rPr>
              <a:t> </a:t>
            </a:r>
            <a:r>
              <a:rPr lang="es-ES" sz="1800" noProof="0" dirty="0">
                <a:latin typeface="Verdana"/>
                <a:cs typeface="Verdana"/>
              </a:rPr>
              <a:t>característica</a:t>
            </a:r>
            <a:r>
              <a:rPr lang="es-ES" sz="1800" spc="-125" noProof="0" dirty="0">
                <a:latin typeface="Verdana"/>
                <a:cs typeface="Verdana"/>
              </a:rPr>
              <a:t> </a:t>
            </a:r>
            <a:r>
              <a:rPr lang="es-ES" sz="1800" noProof="0" dirty="0">
                <a:latin typeface="Verdana"/>
                <a:cs typeface="Verdana"/>
              </a:rPr>
              <a:t>principal</a:t>
            </a:r>
            <a:r>
              <a:rPr lang="es-ES" sz="1800" spc="-120" noProof="0" dirty="0">
                <a:latin typeface="Verdana"/>
                <a:cs typeface="Verdana"/>
              </a:rPr>
              <a:t> </a:t>
            </a:r>
            <a:r>
              <a:rPr lang="es-ES" sz="1800" noProof="0" dirty="0">
                <a:latin typeface="Verdana"/>
                <a:cs typeface="Verdana"/>
              </a:rPr>
              <a:t>del</a:t>
            </a:r>
            <a:r>
              <a:rPr lang="es-ES" sz="1800" spc="-120" noProof="0" dirty="0">
                <a:latin typeface="Verdana"/>
                <a:cs typeface="Verdana"/>
              </a:rPr>
              <a:t> </a:t>
            </a:r>
            <a:r>
              <a:rPr lang="es-ES" sz="1800" b="1" noProof="0" dirty="0">
                <a:latin typeface="Verdana"/>
                <a:cs typeface="Verdana"/>
              </a:rPr>
              <a:t>COAGING</a:t>
            </a:r>
            <a:r>
              <a:rPr lang="es-ES" sz="1800" b="1" spc="-105" noProof="0" dirty="0">
                <a:latin typeface="Verdana"/>
                <a:cs typeface="Verdana"/>
              </a:rPr>
              <a:t> </a:t>
            </a:r>
            <a:r>
              <a:rPr lang="es-ES" sz="1800" noProof="0" dirty="0">
                <a:latin typeface="Verdana"/>
                <a:cs typeface="Verdana"/>
              </a:rPr>
              <a:t>es</a:t>
            </a:r>
            <a:r>
              <a:rPr lang="es-ES" sz="1800" spc="-125" noProof="0" dirty="0">
                <a:latin typeface="Verdana"/>
                <a:cs typeface="Verdana"/>
              </a:rPr>
              <a:t> </a:t>
            </a:r>
            <a:r>
              <a:rPr lang="es-ES" sz="1800" noProof="0" dirty="0">
                <a:latin typeface="Verdana"/>
                <a:cs typeface="Verdana"/>
              </a:rPr>
              <a:t>que</a:t>
            </a:r>
            <a:r>
              <a:rPr lang="es-ES" sz="1800" spc="-130" noProof="0" dirty="0">
                <a:latin typeface="Verdana"/>
                <a:cs typeface="Verdana"/>
              </a:rPr>
              <a:t> </a:t>
            </a:r>
            <a:r>
              <a:rPr lang="es-ES" sz="1800" noProof="0" dirty="0">
                <a:latin typeface="Verdana"/>
                <a:cs typeface="Verdana"/>
              </a:rPr>
              <a:t>agrupa</a:t>
            </a:r>
            <a:r>
              <a:rPr lang="es-ES" sz="1800" spc="-125" noProof="0" dirty="0">
                <a:latin typeface="Verdana"/>
                <a:cs typeface="Verdana"/>
              </a:rPr>
              <a:t> </a:t>
            </a:r>
            <a:r>
              <a:rPr lang="es-ES" sz="1800" noProof="0" dirty="0">
                <a:latin typeface="Verdana"/>
                <a:cs typeface="Verdana"/>
              </a:rPr>
              <a:t>a</a:t>
            </a:r>
            <a:r>
              <a:rPr lang="es-ES" sz="1800" spc="-125" noProof="0" dirty="0">
                <a:latin typeface="Verdana"/>
                <a:cs typeface="Verdana"/>
              </a:rPr>
              <a:t> </a:t>
            </a:r>
            <a:r>
              <a:rPr lang="es-ES" sz="1800" noProof="0" dirty="0">
                <a:latin typeface="Verdana"/>
                <a:cs typeface="Verdana"/>
              </a:rPr>
              <a:t>personas</a:t>
            </a:r>
            <a:r>
              <a:rPr lang="es-ES" sz="1800" spc="-125" noProof="0" dirty="0">
                <a:latin typeface="Verdana"/>
                <a:cs typeface="Verdana"/>
              </a:rPr>
              <a:t> </a:t>
            </a:r>
            <a:r>
              <a:rPr lang="es-ES" sz="1800" spc="-10" noProof="0" dirty="0">
                <a:latin typeface="Verdana"/>
                <a:cs typeface="Verdana"/>
              </a:rPr>
              <a:t>solas </a:t>
            </a:r>
            <a:r>
              <a:rPr lang="es-ES" sz="1800" noProof="0" dirty="0">
                <a:latin typeface="Verdana"/>
                <a:cs typeface="Verdana"/>
              </a:rPr>
              <a:t>con</a:t>
            </a:r>
            <a:r>
              <a:rPr lang="es-ES" sz="1800" spc="-40" noProof="0" dirty="0">
                <a:latin typeface="Verdana"/>
                <a:cs typeface="Verdana"/>
              </a:rPr>
              <a:t> </a:t>
            </a:r>
            <a:r>
              <a:rPr lang="es-ES" sz="1800" noProof="0" dirty="0">
                <a:latin typeface="Verdana"/>
                <a:cs typeface="Verdana"/>
              </a:rPr>
              <a:t>intereses</a:t>
            </a:r>
            <a:r>
              <a:rPr lang="es-ES" sz="1800" spc="-25" noProof="0" dirty="0">
                <a:latin typeface="Verdana"/>
                <a:cs typeface="Verdana"/>
              </a:rPr>
              <a:t> </a:t>
            </a:r>
            <a:r>
              <a:rPr lang="es-ES" sz="1800" noProof="0" dirty="0">
                <a:latin typeface="Verdana"/>
                <a:cs typeface="Verdana"/>
              </a:rPr>
              <a:t>comunes</a:t>
            </a:r>
            <a:r>
              <a:rPr lang="es-ES" sz="1800" spc="-35" noProof="0" dirty="0">
                <a:latin typeface="Verdana"/>
                <a:cs typeface="Verdana"/>
              </a:rPr>
              <a:t> </a:t>
            </a:r>
            <a:r>
              <a:rPr lang="es-ES" sz="1800" noProof="0" dirty="0">
                <a:latin typeface="Verdana"/>
                <a:cs typeface="Verdana"/>
              </a:rPr>
              <a:t>para</a:t>
            </a:r>
            <a:r>
              <a:rPr lang="es-ES" sz="1800" spc="-35" noProof="0" dirty="0">
                <a:latin typeface="Verdana"/>
                <a:cs typeface="Verdana"/>
              </a:rPr>
              <a:t> </a:t>
            </a:r>
            <a:r>
              <a:rPr lang="es-ES" sz="1800" noProof="0" dirty="0">
                <a:latin typeface="Verdana"/>
                <a:cs typeface="Verdana"/>
              </a:rPr>
              <a:t>conformar</a:t>
            </a:r>
            <a:r>
              <a:rPr lang="es-ES" sz="1800" spc="-35" noProof="0" dirty="0">
                <a:latin typeface="Verdana"/>
                <a:cs typeface="Verdana"/>
              </a:rPr>
              <a:t> </a:t>
            </a:r>
            <a:r>
              <a:rPr lang="es-ES" sz="1800" noProof="0" dirty="0">
                <a:latin typeface="Verdana"/>
                <a:cs typeface="Verdana"/>
              </a:rPr>
              <a:t>una</a:t>
            </a:r>
            <a:r>
              <a:rPr lang="es-ES" sz="1800" spc="-35" noProof="0" dirty="0">
                <a:latin typeface="Verdana"/>
                <a:cs typeface="Verdana"/>
              </a:rPr>
              <a:t> </a:t>
            </a:r>
            <a:r>
              <a:rPr lang="es-ES" sz="1800" noProof="0" dirty="0">
                <a:latin typeface="Verdana"/>
                <a:cs typeface="Verdana"/>
              </a:rPr>
              <a:t>cooperativa</a:t>
            </a:r>
            <a:r>
              <a:rPr lang="es-ES" sz="1800" spc="-35" noProof="0" dirty="0">
                <a:latin typeface="Verdana"/>
                <a:cs typeface="Verdana"/>
              </a:rPr>
              <a:t> </a:t>
            </a:r>
            <a:r>
              <a:rPr lang="es-ES" sz="1800" noProof="0" dirty="0">
                <a:latin typeface="Verdana"/>
                <a:cs typeface="Verdana"/>
              </a:rPr>
              <a:t>que</a:t>
            </a:r>
            <a:r>
              <a:rPr lang="es-ES" sz="1800" spc="-45" noProof="0" dirty="0">
                <a:latin typeface="Verdana"/>
                <a:cs typeface="Verdana"/>
              </a:rPr>
              <a:t> </a:t>
            </a:r>
            <a:r>
              <a:rPr lang="es-ES" sz="1800" noProof="0" dirty="0">
                <a:latin typeface="Verdana"/>
                <a:cs typeface="Verdana"/>
              </a:rPr>
              <a:t>les</a:t>
            </a:r>
            <a:r>
              <a:rPr lang="es-ES" sz="1800" spc="-35" noProof="0" dirty="0">
                <a:latin typeface="Verdana"/>
                <a:cs typeface="Verdana"/>
              </a:rPr>
              <a:t> </a:t>
            </a:r>
            <a:r>
              <a:rPr lang="es-ES" sz="1800" spc="-10" noProof="0" dirty="0">
                <a:latin typeface="Verdana"/>
                <a:cs typeface="Verdana"/>
              </a:rPr>
              <a:t>facilite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gestión</a:t>
            </a:r>
            <a:r>
              <a:rPr lang="es-ES" sz="1800" noProof="0" dirty="0">
                <a:latin typeface="Verdana"/>
                <a:cs typeface="Verdana"/>
              </a:rPr>
              <a:t>	</a:t>
            </a:r>
            <a:r>
              <a:rPr lang="es-ES" sz="1800" spc="-10" noProof="0" dirty="0">
                <a:latin typeface="Verdana"/>
                <a:cs typeface="Verdana"/>
              </a:rPr>
              <a:t>colectiva</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25" noProof="0" dirty="0">
                <a:latin typeface="Verdana"/>
                <a:cs typeface="Verdana"/>
              </a:rPr>
              <a:t>sus</a:t>
            </a:r>
            <a:r>
              <a:rPr lang="es-ES" sz="1800" noProof="0" dirty="0">
                <a:latin typeface="Verdana"/>
                <a:cs typeface="Verdana"/>
              </a:rPr>
              <a:t>	</a:t>
            </a:r>
            <a:r>
              <a:rPr lang="es-ES" sz="1800" spc="-10" noProof="0" dirty="0">
                <a:latin typeface="Verdana"/>
                <a:cs typeface="Verdana"/>
              </a:rPr>
              <a:t>viviendas</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servicios</a:t>
            </a:r>
            <a:r>
              <a:rPr lang="es-ES" sz="1800" noProof="0" dirty="0">
                <a:latin typeface="Verdana"/>
                <a:cs typeface="Verdana"/>
              </a:rPr>
              <a:t>	</a:t>
            </a:r>
            <a:r>
              <a:rPr lang="es-ES" sz="1800" spc="-10" noProof="0" dirty="0">
                <a:latin typeface="Verdana"/>
                <a:cs typeface="Verdana"/>
              </a:rPr>
              <a:t>esenciales,</a:t>
            </a:r>
            <a:r>
              <a:rPr lang="es-ES" sz="1800" noProof="0" dirty="0">
                <a:latin typeface="Verdana"/>
                <a:cs typeface="Verdana"/>
              </a:rPr>
              <a:t>	</a:t>
            </a:r>
            <a:r>
              <a:rPr lang="es-ES" sz="1800" spc="-20" noProof="0" dirty="0">
                <a:latin typeface="Verdana"/>
                <a:cs typeface="Verdana"/>
              </a:rPr>
              <a:t>como</a:t>
            </a:r>
            <a:endParaRPr lang="es-ES" sz="1800" noProof="0" dirty="0">
              <a:latin typeface="Verdana"/>
              <a:cs typeface="Verdana"/>
            </a:endParaRPr>
          </a:p>
          <a:p>
            <a:pPr marL="12700" marR="5080" algn="just">
              <a:lnSpc>
                <a:spcPct val="150000"/>
              </a:lnSpc>
              <a:spcBef>
                <a:spcPts val="5"/>
              </a:spcBef>
              <a:tabLst>
                <a:tab pos="1035050" algn="l"/>
                <a:tab pos="1531620" algn="l"/>
                <a:tab pos="2312035" algn="l"/>
                <a:tab pos="3418840" algn="l"/>
                <a:tab pos="3775075" algn="l"/>
                <a:tab pos="5535930" algn="l"/>
                <a:tab pos="5890895" algn="l"/>
                <a:tab pos="7216775" algn="l"/>
              </a:tabLst>
            </a:pPr>
            <a:r>
              <a:rPr lang="es-ES" sz="1800" noProof="0" dirty="0">
                <a:latin typeface="Verdana"/>
                <a:cs typeface="Verdana"/>
              </a:rPr>
              <a:t>gastronomía,</a:t>
            </a:r>
            <a:r>
              <a:rPr lang="es-ES" sz="1800" spc="-45" noProof="0" dirty="0">
                <a:latin typeface="Verdana"/>
                <a:cs typeface="Verdana"/>
              </a:rPr>
              <a:t> </a:t>
            </a:r>
            <a:r>
              <a:rPr lang="es-ES" sz="1800" noProof="0" dirty="0">
                <a:latin typeface="Verdana"/>
                <a:cs typeface="Verdana"/>
              </a:rPr>
              <a:t>limpieza,</a:t>
            </a:r>
            <a:r>
              <a:rPr lang="es-ES" sz="1800" spc="-55" noProof="0" dirty="0">
                <a:latin typeface="Verdana"/>
                <a:cs typeface="Verdana"/>
              </a:rPr>
              <a:t> </a:t>
            </a:r>
            <a:r>
              <a:rPr lang="es-ES" sz="1800" noProof="0" dirty="0">
                <a:latin typeface="Verdana"/>
                <a:cs typeface="Verdana"/>
              </a:rPr>
              <a:t>tecnología,</a:t>
            </a:r>
            <a:r>
              <a:rPr lang="es-ES" sz="1800" spc="-55" noProof="0" dirty="0">
                <a:latin typeface="Verdana"/>
                <a:cs typeface="Verdana"/>
              </a:rPr>
              <a:t> </a:t>
            </a:r>
            <a:r>
              <a:rPr lang="es-ES" sz="1800" noProof="0" dirty="0">
                <a:latin typeface="Verdana"/>
                <a:cs typeface="Verdana"/>
              </a:rPr>
              <a:t>atención</a:t>
            </a:r>
            <a:r>
              <a:rPr lang="es-ES" sz="1800" spc="-60" noProof="0" dirty="0">
                <a:latin typeface="Verdana"/>
                <a:cs typeface="Verdana"/>
              </a:rPr>
              <a:t> </a:t>
            </a:r>
            <a:r>
              <a:rPr lang="es-ES" sz="1800" noProof="0" dirty="0">
                <a:latin typeface="Verdana"/>
                <a:cs typeface="Verdana"/>
              </a:rPr>
              <a:t>médica,</a:t>
            </a:r>
            <a:r>
              <a:rPr lang="es-ES" sz="1800" spc="-55" noProof="0" dirty="0">
                <a:latin typeface="Verdana"/>
                <a:cs typeface="Verdana"/>
              </a:rPr>
              <a:t> </a:t>
            </a:r>
            <a:r>
              <a:rPr lang="es-ES" sz="1800" noProof="0" dirty="0">
                <a:latin typeface="Verdana"/>
                <a:cs typeface="Verdana"/>
              </a:rPr>
              <a:t>transporte</a:t>
            </a:r>
            <a:r>
              <a:rPr lang="es-ES" sz="1800" spc="-65" noProof="0" dirty="0">
                <a:latin typeface="Verdana"/>
                <a:cs typeface="Verdana"/>
              </a:rPr>
              <a:t> </a:t>
            </a:r>
            <a:r>
              <a:rPr lang="es-ES" sz="1800" noProof="0" dirty="0">
                <a:latin typeface="Verdana"/>
                <a:cs typeface="Verdana"/>
              </a:rPr>
              <a:t>y</a:t>
            </a:r>
            <a:r>
              <a:rPr lang="es-ES" sz="1800" spc="-45" noProof="0" dirty="0">
                <a:latin typeface="Verdana"/>
                <a:cs typeface="Verdana"/>
              </a:rPr>
              <a:t> </a:t>
            </a:r>
            <a:r>
              <a:rPr lang="es-ES" sz="1800" spc="-10" noProof="0" dirty="0">
                <a:latin typeface="Verdana"/>
                <a:cs typeface="Verdana"/>
              </a:rPr>
              <a:t>ocio. </a:t>
            </a:r>
            <a:endParaRPr lang="es-ES" sz="1800" noProof="0" dirty="0">
              <a:latin typeface="Verdana"/>
              <a:cs typeface="Verdana"/>
            </a:endParaRPr>
          </a:p>
          <a:p>
            <a:pPr marL="12700" marR="5080" algn="just">
              <a:lnSpc>
                <a:spcPct val="150000"/>
              </a:lnSpc>
              <a:spcBef>
                <a:spcPts val="305"/>
              </a:spcBef>
            </a:pPr>
            <a:endParaRPr lang="es-ES" sz="1800" noProof="0" dirty="0">
              <a:latin typeface="Verdana"/>
              <a:cs typeface="Verdana"/>
            </a:endParaRPr>
          </a:p>
        </p:txBody>
      </p:sp>
      <p:pic>
        <p:nvPicPr>
          <p:cNvPr id="4" name="Imagen 3">
            <a:extLst>
              <a:ext uri="{FF2B5EF4-FFF2-40B4-BE49-F238E27FC236}">
                <a16:creationId xmlns:a16="http://schemas.microsoft.com/office/drawing/2014/main" id="{C1ADB988-C7B2-1F69-C0B2-0CE04A16DC48}"/>
              </a:ext>
            </a:extLst>
          </p:cNvPr>
          <p:cNvPicPr>
            <a:picLocks noChangeAspect="1"/>
          </p:cNvPicPr>
          <p:nvPr/>
        </p:nvPicPr>
        <p:blipFill>
          <a:blip r:embed="rId2"/>
          <a:stretch>
            <a:fillRect/>
          </a:stretch>
        </p:blipFill>
        <p:spPr>
          <a:xfrm>
            <a:off x="2984745" y="582819"/>
            <a:ext cx="3810000" cy="1268015"/>
          </a:xfrm>
          <a:prstGeom prst="rect">
            <a:avLst/>
          </a:prstGeom>
        </p:spPr>
      </p:pic>
      <p:pic>
        <p:nvPicPr>
          <p:cNvPr id="5" name="Picture 2">
            <a:extLst>
              <a:ext uri="{FF2B5EF4-FFF2-40B4-BE49-F238E27FC236}">
                <a16:creationId xmlns:a16="http://schemas.microsoft.com/office/drawing/2014/main" id="{1FC3BFC8-DB3B-2C5F-DB50-82688361FD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5 DE NOVIEMBRE DE 2024 9.00 H. Inauguración del curso 9.20 h. a 10.30 h.  Experiencias de dirección en cooperativas con más">
            <a:extLst>
              <a:ext uri="{FF2B5EF4-FFF2-40B4-BE49-F238E27FC236}">
                <a16:creationId xmlns:a16="http://schemas.microsoft.com/office/drawing/2014/main" id="{8D42AAA4-8492-20E7-0C87-1272DE046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780A6C1-EA26-E1C5-39A5-32410C8FFD17}"/>
              </a:ext>
            </a:extLst>
          </p:cNvPr>
          <p:cNvSpPr txBox="1"/>
          <p:nvPr/>
        </p:nvSpPr>
        <p:spPr>
          <a:xfrm>
            <a:off x="990600" y="2087071"/>
            <a:ext cx="8284209" cy="400110"/>
          </a:xfrm>
          <a:prstGeom prst="rect">
            <a:avLst/>
          </a:prstGeom>
          <a:noFill/>
        </p:spPr>
        <p:txBody>
          <a:bodyPr wrap="square">
            <a:spAutoFit/>
          </a:bodyPr>
          <a:lstStyle/>
          <a:p>
            <a:pPr marL="12700" algn="ctr">
              <a:lnSpc>
                <a:spcPct val="100000"/>
              </a:lnSpc>
              <a:spcBef>
                <a:spcPts val="100"/>
              </a:spcBef>
            </a:pPr>
            <a:r>
              <a:rPr lang="es-ES" sz="2000" b="1" noProof="0" dirty="0">
                <a:latin typeface="Verdana"/>
                <a:cs typeface="Verdana"/>
              </a:rPr>
              <a:t>Nueva</a:t>
            </a:r>
            <a:r>
              <a:rPr lang="es-ES" sz="2000" b="1" spc="-60" noProof="0" dirty="0">
                <a:latin typeface="Verdana"/>
                <a:cs typeface="Verdana"/>
              </a:rPr>
              <a:t> </a:t>
            </a:r>
            <a:r>
              <a:rPr lang="es-ES" sz="2000" b="1" noProof="0" dirty="0">
                <a:latin typeface="Verdana"/>
                <a:cs typeface="Verdana"/>
              </a:rPr>
              <a:t>modalidad</a:t>
            </a:r>
            <a:r>
              <a:rPr lang="es-ES" sz="2000" b="1" spc="-60" noProof="0" dirty="0">
                <a:latin typeface="Verdana"/>
                <a:cs typeface="Verdana"/>
              </a:rPr>
              <a:t> </a:t>
            </a:r>
            <a:r>
              <a:rPr lang="es-ES" sz="2000" b="1" noProof="0" dirty="0">
                <a:latin typeface="Verdana"/>
                <a:cs typeface="Verdana"/>
              </a:rPr>
              <a:t>de</a:t>
            </a:r>
            <a:r>
              <a:rPr lang="es-ES" sz="2000" b="1" spc="-55" noProof="0" dirty="0">
                <a:latin typeface="Verdana"/>
                <a:cs typeface="Verdana"/>
              </a:rPr>
              <a:t> </a:t>
            </a:r>
            <a:r>
              <a:rPr lang="es-ES" sz="2000" b="1" noProof="0" dirty="0">
                <a:latin typeface="Verdana"/>
                <a:cs typeface="Verdana"/>
              </a:rPr>
              <a:t>habitar</a:t>
            </a:r>
            <a:r>
              <a:rPr lang="es-ES" sz="2000" b="1" spc="-55" noProof="0" dirty="0">
                <a:latin typeface="Verdana"/>
                <a:cs typeface="Verdana"/>
              </a:rPr>
              <a:t> </a:t>
            </a:r>
            <a:r>
              <a:rPr lang="es-ES" sz="2000" b="1" noProof="0" dirty="0">
                <a:latin typeface="Verdana"/>
                <a:cs typeface="Verdana"/>
              </a:rPr>
              <a:t>COAGUING</a:t>
            </a:r>
            <a:r>
              <a:rPr lang="es-ES" sz="2000" b="1" spc="-55" noProof="0" dirty="0">
                <a:latin typeface="Verdana"/>
                <a:cs typeface="Verdana"/>
              </a:rPr>
              <a:t> </a:t>
            </a:r>
            <a:r>
              <a:rPr lang="es-ES" sz="2000" b="1" noProof="0" dirty="0">
                <a:latin typeface="Verdana"/>
                <a:cs typeface="Verdana"/>
              </a:rPr>
              <a:t>(En</a:t>
            </a:r>
            <a:r>
              <a:rPr lang="es-ES" sz="2000" b="1" spc="-70" noProof="0" dirty="0">
                <a:latin typeface="Verdana"/>
                <a:cs typeface="Verdana"/>
              </a:rPr>
              <a:t> </a:t>
            </a:r>
            <a:r>
              <a:rPr lang="es-ES" sz="2000" b="1" spc="-10" noProof="0" dirty="0">
                <a:latin typeface="Verdana"/>
                <a:cs typeface="Verdana"/>
              </a:rPr>
              <a:t>desarrollo)</a:t>
            </a:r>
            <a:endParaRPr lang="es-ES" sz="2000" noProof="0" dirty="0">
              <a:latin typeface="Verdana"/>
              <a:cs typeface="Verdana"/>
            </a:endParaRPr>
          </a:p>
        </p:txBody>
      </p:sp>
    </p:spTree>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4234" y="2440207"/>
            <a:ext cx="8153400" cy="2692147"/>
          </a:xfrm>
          <a:prstGeom prst="rect">
            <a:avLst/>
          </a:prstGeom>
        </p:spPr>
        <p:txBody>
          <a:bodyPr vert="horz" wrap="square" lIns="0" tIns="12700" rIns="0" bIns="0" rtlCol="0">
            <a:spAutoFit/>
          </a:bodyPr>
          <a:lstStyle>
            <a:defPPr>
              <a:defRPr lang="en-US"/>
            </a:defPPr>
            <a:lvl1pPr marL="635" algn="ctr">
              <a:lnSpc>
                <a:spcPct val="100000"/>
              </a:lnSpc>
              <a:spcBef>
                <a:spcPts val="100"/>
              </a:spcBef>
              <a:defRPr>
                <a:latin typeface="Verdana"/>
                <a:cs typeface="Verdana"/>
              </a:defRPr>
            </a:lvl1pPr>
          </a:lstStyle>
          <a:p>
            <a:pPr algn="just">
              <a:lnSpc>
                <a:spcPct val="200000"/>
              </a:lnSpc>
            </a:pPr>
            <a:r>
              <a:rPr lang="es-ES" noProof="0" dirty="0"/>
              <a:t>"Graduado Social" (especializado en cooperativismo), mediador civil y mercantil, perito tasador de viviendas y agente de la propiedad inmobiliaria. Representa a la Confederación Nacional de Cooperativas de Viviendas y Rehabilitación en Andalucía mediante Fedeviand desde hace más de diez años.</a:t>
            </a:r>
          </a:p>
        </p:txBody>
      </p:sp>
      <p:sp>
        <p:nvSpPr>
          <p:cNvPr id="4" name="CuadroTexto 3">
            <a:extLst>
              <a:ext uri="{FF2B5EF4-FFF2-40B4-BE49-F238E27FC236}">
                <a16:creationId xmlns:a16="http://schemas.microsoft.com/office/drawing/2014/main" id="{CC8A0F0D-26B3-C1FC-C212-FA09BA8DB265}"/>
              </a:ext>
            </a:extLst>
          </p:cNvPr>
          <p:cNvSpPr txBox="1"/>
          <p:nvPr/>
        </p:nvSpPr>
        <p:spPr>
          <a:xfrm>
            <a:off x="990600" y="2051870"/>
            <a:ext cx="8077200" cy="400110"/>
          </a:xfrm>
          <a:prstGeom prst="rect">
            <a:avLst/>
          </a:prstGeom>
          <a:noFill/>
        </p:spPr>
        <p:txBody>
          <a:bodyPr wrap="square">
            <a:spAutoFit/>
          </a:bodyPr>
          <a:lstStyle>
            <a:defPPr>
              <a:defRPr lang="en-US"/>
            </a:defPPr>
            <a:lvl1pPr algn="ctr">
              <a:defRPr sz="2000" b="1">
                <a:solidFill>
                  <a:srgbClr val="000000"/>
                </a:solidFill>
                <a:latin typeface="Verdana" panose="020B0604030504040204" pitchFamily="34" charset="0"/>
              </a:defRPr>
            </a:lvl1pPr>
          </a:lstStyle>
          <a:p>
            <a:r>
              <a:rPr lang="es-ES" noProof="0" dirty="0"/>
              <a:t>Julio Alberto Gutiérrez</a:t>
            </a:r>
          </a:p>
        </p:txBody>
      </p:sp>
      <p:pic>
        <p:nvPicPr>
          <p:cNvPr id="7" name="Imagen 6" descr="Un grupo de hombres sentados en un escritorio&#10;&#10;El contenido generado por IA puede ser incorrecto.">
            <a:extLst>
              <a:ext uri="{FF2B5EF4-FFF2-40B4-BE49-F238E27FC236}">
                <a16:creationId xmlns:a16="http://schemas.microsoft.com/office/drawing/2014/main" id="{70CA6423-B45D-4DE2-47F9-626F055F9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449" y="4800600"/>
            <a:ext cx="2641600" cy="1981200"/>
          </a:xfrm>
          <a:prstGeom prst="rect">
            <a:avLst/>
          </a:prstGeom>
        </p:spPr>
      </p:pic>
      <p:sp>
        <p:nvSpPr>
          <p:cNvPr id="9" name="CuadroTexto 8">
            <a:extLst>
              <a:ext uri="{FF2B5EF4-FFF2-40B4-BE49-F238E27FC236}">
                <a16:creationId xmlns:a16="http://schemas.microsoft.com/office/drawing/2014/main" id="{1D870F06-BB2C-F8EF-A7A8-1F4F8DB15793}"/>
              </a:ext>
            </a:extLst>
          </p:cNvPr>
          <p:cNvSpPr txBox="1"/>
          <p:nvPr/>
        </p:nvSpPr>
        <p:spPr>
          <a:xfrm>
            <a:off x="6467149" y="6795513"/>
            <a:ext cx="5029200" cy="261610"/>
          </a:xfrm>
          <a:prstGeom prst="rect">
            <a:avLst/>
          </a:prstGeom>
          <a:noFill/>
        </p:spPr>
        <p:txBody>
          <a:bodyPr wrap="square">
            <a:spAutoFit/>
          </a:bodyPr>
          <a:lstStyle/>
          <a:p>
            <a:r>
              <a:rPr lang="es-ES" sz="1100" noProof="0" dirty="0"/>
              <a:t>Foto: Divulgando cooperativismo UMA, 1993</a:t>
            </a:r>
          </a:p>
        </p:txBody>
      </p:sp>
      <p:pic>
        <p:nvPicPr>
          <p:cNvPr id="3" name="Picture 2">
            <a:extLst>
              <a:ext uri="{FF2B5EF4-FFF2-40B4-BE49-F238E27FC236}">
                <a16:creationId xmlns:a16="http://schemas.microsoft.com/office/drawing/2014/main" id="{229E2465-72F2-A21F-7EC1-21E0371872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DE27711-6AED-3FD0-171C-735BC4D2F334}"/>
              </a:ext>
            </a:extLst>
          </p:cNvPr>
          <p:cNvPicPr>
            <a:picLocks noChangeAspect="1"/>
          </p:cNvPicPr>
          <p:nvPr/>
        </p:nvPicPr>
        <p:blipFill>
          <a:blip r:embed="rId4"/>
          <a:stretch>
            <a:fillRect/>
          </a:stretch>
        </p:blipFill>
        <p:spPr>
          <a:xfrm>
            <a:off x="3197054" y="676592"/>
            <a:ext cx="3651282" cy="1215191"/>
          </a:xfrm>
          <a:prstGeom prst="rect">
            <a:avLst/>
          </a:prstGeom>
        </p:spPr>
      </p:pic>
      <p:pic>
        <p:nvPicPr>
          <p:cNvPr id="6" name="Picture 6" descr="15 DE NOVIEMBRE DE 2024 9.00 H. Inauguración del curso 9.20 h. a 10.30 h.  Experiencias de dirección en cooperativas con más">
            <a:extLst>
              <a:ext uri="{FF2B5EF4-FFF2-40B4-BE49-F238E27FC236}">
                <a16:creationId xmlns:a16="http://schemas.microsoft.com/office/drawing/2014/main" id="{FF58320C-2484-7458-B860-808FA2057A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0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2B092D-B556-3E82-3993-2442F9115236}"/>
              </a:ext>
            </a:extLst>
          </p:cNvPr>
          <p:cNvPicPr>
            <a:picLocks noChangeAspect="1"/>
          </p:cNvPicPr>
          <p:nvPr/>
        </p:nvPicPr>
        <p:blipFill>
          <a:blip r:embed="rId2"/>
          <a:stretch>
            <a:fillRect/>
          </a:stretch>
        </p:blipFill>
        <p:spPr>
          <a:xfrm>
            <a:off x="3161370" y="533400"/>
            <a:ext cx="3810000" cy="1268015"/>
          </a:xfrm>
          <a:prstGeom prst="rect">
            <a:avLst/>
          </a:prstGeom>
        </p:spPr>
      </p:pic>
      <p:pic>
        <p:nvPicPr>
          <p:cNvPr id="4" name="Picture 2">
            <a:extLst>
              <a:ext uri="{FF2B5EF4-FFF2-40B4-BE49-F238E27FC236}">
                <a16:creationId xmlns:a16="http://schemas.microsoft.com/office/drawing/2014/main" id="{6E68BAD2-3484-21A4-09B8-C9980389A7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936F5598-5F0D-E16C-48D1-96262416F6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00A2E62-600B-B7B8-3426-22D4257F57C1}"/>
              </a:ext>
            </a:extLst>
          </p:cNvPr>
          <p:cNvSpPr txBox="1"/>
          <p:nvPr/>
        </p:nvSpPr>
        <p:spPr>
          <a:xfrm>
            <a:off x="838200" y="2133600"/>
            <a:ext cx="8686800" cy="5463419"/>
          </a:xfrm>
          <a:prstGeom prst="rect">
            <a:avLst/>
          </a:prstGeom>
          <a:noFill/>
        </p:spPr>
        <p:txBody>
          <a:bodyPr wrap="square">
            <a:spAutoFit/>
          </a:bodyPr>
          <a:lstStyle/>
          <a:p>
            <a:pPr marL="12700" marR="5080" algn="just">
              <a:lnSpc>
                <a:spcPct val="150000"/>
              </a:lnSpc>
              <a:spcBef>
                <a:spcPts val="5"/>
              </a:spcBef>
              <a:tabLst>
                <a:tab pos="1035050" algn="l"/>
                <a:tab pos="1531620" algn="l"/>
                <a:tab pos="2312035" algn="l"/>
                <a:tab pos="3418840" algn="l"/>
                <a:tab pos="3775075" algn="l"/>
                <a:tab pos="5535930" algn="l"/>
                <a:tab pos="5890895" algn="l"/>
                <a:tab pos="7216775" algn="l"/>
              </a:tabLst>
            </a:pPr>
            <a:r>
              <a:rPr lang="es-ES" sz="1800" noProof="0" dirty="0">
                <a:latin typeface="Verdana"/>
                <a:cs typeface="Verdana"/>
              </a:rPr>
              <a:t>Estas</a:t>
            </a:r>
            <a:r>
              <a:rPr lang="es-ES" sz="1800" spc="-10" noProof="0" dirty="0">
                <a:latin typeface="Verdana"/>
                <a:cs typeface="Verdana"/>
              </a:rPr>
              <a:t> </a:t>
            </a:r>
            <a:r>
              <a:rPr lang="es-ES" sz="1800" noProof="0" dirty="0">
                <a:latin typeface="Verdana"/>
                <a:cs typeface="Verdana"/>
              </a:rPr>
              <a:t>cooperativas</a:t>
            </a:r>
            <a:r>
              <a:rPr lang="es-ES" sz="1800" spc="-10" noProof="0" dirty="0">
                <a:latin typeface="Verdana"/>
                <a:cs typeface="Verdana"/>
              </a:rPr>
              <a:t> </a:t>
            </a:r>
            <a:r>
              <a:rPr lang="es-ES" sz="1800" noProof="0" dirty="0">
                <a:latin typeface="Verdana"/>
                <a:cs typeface="Verdana"/>
              </a:rPr>
              <a:t>buscan</a:t>
            </a:r>
            <a:r>
              <a:rPr lang="es-ES" sz="1800" spc="-10" noProof="0" dirty="0">
                <a:latin typeface="Verdana"/>
                <a:cs typeface="Verdana"/>
              </a:rPr>
              <a:t> </a:t>
            </a:r>
            <a:r>
              <a:rPr lang="es-ES" sz="1800" noProof="0" dirty="0">
                <a:latin typeface="Verdana"/>
                <a:cs typeface="Verdana"/>
              </a:rPr>
              <a:t>combatir</a:t>
            </a:r>
            <a:r>
              <a:rPr lang="es-ES" sz="1800" spc="-10" noProof="0" dirty="0">
                <a:latin typeface="Verdana"/>
                <a:cs typeface="Verdana"/>
              </a:rPr>
              <a:t> </a:t>
            </a:r>
            <a:r>
              <a:rPr lang="es-ES" sz="1800" noProof="0" dirty="0">
                <a:latin typeface="Verdana"/>
                <a:cs typeface="Verdana"/>
              </a:rPr>
              <a:t>la soledad,</a:t>
            </a:r>
            <a:r>
              <a:rPr lang="es-ES" sz="1800" spc="-5" noProof="0" dirty="0">
                <a:latin typeface="Verdana"/>
                <a:cs typeface="Verdana"/>
              </a:rPr>
              <a:t> </a:t>
            </a:r>
            <a:r>
              <a:rPr lang="es-ES" sz="1800" noProof="0" dirty="0">
                <a:latin typeface="Verdana"/>
                <a:cs typeface="Verdana"/>
              </a:rPr>
              <a:t>mejorar</a:t>
            </a:r>
            <a:r>
              <a:rPr lang="es-ES" sz="1800" spc="-5" noProof="0" dirty="0">
                <a:latin typeface="Verdana"/>
                <a:cs typeface="Verdana"/>
              </a:rPr>
              <a:t> </a:t>
            </a:r>
            <a:r>
              <a:rPr lang="es-ES" sz="1800" noProof="0" dirty="0">
                <a:latin typeface="Verdana"/>
                <a:cs typeface="Verdana"/>
              </a:rPr>
              <a:t>la</a:t>
            </a:r>
            <a:r>
              <a:rPr lang="es-ES" sz="1800" spc="-10" noProof="0" dirty="0">
                <a:latin typeface="Verdana"/>
                <a:cs typeface="Verdana"/>
              </a:rPr>
              <a:t> </a:t>
            </a:r>
            <a:r>
              <a:rPr lang="es-ES" sz="1800" noProof="0" dirty="0">
                <a:latin typeface="Verdana"/>
                <a:cs typeface="Verdana"/>
              </a:rPr>
              <a:t>autonomía</a:t>
            </a:r>
            <a:r>
              <a:rPr lang="es-ES" sz="1800" spc="-10" noProof="0" dirty="0">
                <a:latin typeface="Verdana"/>
                <a:cs typeface="Verdana"/>
              </a:rPr>
              <a:t> </a:t>
            </a:r>
            <a:r>
              <a:rPr lang="es-ES" sz="1800" spc="-50" noProof="0" dirty="0">
                <a:latin typeface="Verdana"/>
                <a:cs typeface="Verdana"/>
              </a:rPr>
              <a:t>y </a:t>
            </a:r>
            <a:r>
              <a:rPr lang="es-ES" sz="1800" spc="-10" noProof="0" dirty="0">
                <a:latin typeface="Verdana"/>
                <a:cs typeface="Verdana"/>
              </a:rPr>
              <a:t>calidad</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20" noProof="0" dirty="0">
                <a:latin typeface="Verdana"/>
                <a:cs typeface="Verdana"/>
              </a:rPr>
              <a:t>vida,</a:t>
            </a:r>
            <a:r>
              <a:rPr lang="es-ES" sz="1800" noProof="0" dirty="0">
                <a:latin typeface="Verdana"/>
                <a:cs typeface="Verdana"/>
              </a:rPr>
              <a:t>	</a:t>
            </a:r>
            <a:r>
              <a:rPr lang="es-ES" sz="1800" spc="-10" noProof="0" dirty="0">
                <a:latin typeface="Verdana"/>
                <a:cs typeface="Verdana"/>
              </a:rPr>
              <a:t>acceder</a:t>
            </a:r>
            <a:r>
              <a:rPr lang="es-ES" sz="1800" noProof="0" dirty="0">
                <a:latin typeface="Verdana"/>
                <a:cs typeface="Verdana"/>
              </a:rPr>
              <a:t>	</a:t>
            </a:r>
            <a:r>
              <a:rPr lang="es-ES" sz="1800" spc="-50" noProof="0" dirty="0">
                <a:latin typeface="Verdana"/>
                <a:cs typeface="Verdana"/>
              </a:rPr>
              <a:t>a</a:t>
            </a:r>
            <a:r>
              <a:rPr lang="es-ES" sz="1800" noProof="0" dirty="0">
                <a:latin typeface="Verdana"/>
                <a:cs typeface="Verdana"/>
              </a:rPr>
              <a:t>	</a:t>
            </a:r>
            <a:r>
              <a:rPr lang="es-ES" sz="1800" spc="-10" noProof="0" dirty="0">
                <a:latin typeface="Verdana"/>
                <a:cs typeface="Verdana"/>
              </a:rPr>
              <a:t>subvenciones</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compartir</a:t>
            </a:r>
            <a:r>
              <a:rPr lang="es-ES" sz="1800" noProof="0" dirty="0">
                <a:latin typeface="Verdana"/>
                <a:cs typeface="Verdana"/>
              </a:rPr>
              <a:t>	</a:t>
            </a:r>
            <a:r>
              <a:rPr lang="es-ES" sz="1800" spc="-10" noProof="0" dirty="0">
                <a:latin typeface="Verdana"/>
                <a:cs typeface="Verdana"/>
              </a:rPr>
              <a:t>recursos, </a:t>
            </a:r>
            <a:r>
              <a:rPr lang="es-ES" sz="1800" noProof="0" dirty="0">
                <a:latin typeface="Verdana"/>
                <a:cs typeface="Verdana"/>
              </a:rPr>
              <a:t>incluyendo</a:t>
            </a:r>
            <a:r>
              <a:rPr lang="es-ES" sz="1800" spc="160" noProof="0" dirty="0">
                <a:latin typeface="Verdana"/>
                <a:cs typeface="Verdana"/>
              </a:rPr>
              <a:t> </a:t>
            </a:r>
            <a:r>
              <a:rPr lang="es-ES" sz="1800" noProof="0" dirty="0">
                <a:latin typeface="Verdana"/>
                <a:cs typeface="Verdana"/>
              </a:rPr>
              <a:t>la</a:t>
            </a:r>
            <a:r>
              <a:rPr lang="es-ES" sz="1800" spc="160" noProof="0" dirty="0">
                <a:latin typeface="Verdana"/>
                <a:cs typeface="Verdana"/>
              </a:rPr>
              <a:t> </a:t>
            </a:r>
            <a:r>
              <a:rPr lang="es-ES" sz="1800" noProof="0" dirty="0">
                <a:latin typeface="Verdana"/>
                <a:cs typeface="Verdana"/>
              </a:rPr>
              <a:t>opción</a:t>
            </a:r>
            <a:r>
              <a:rPr lang="es-ES" sz="1800" spc="160" noProof="0" dirty="0">
                <a:latin typeface="Verdana"/>
                <a:cs typeface="Verdana"/>
              </a:rPr>
              <a:t> </a:t>
            </a:r>
            <a:r>
              <a:rPr lang="es-ES" sz="1800" noProof="0" dirty="0">
                <a:latin typeface="Verdana"/>
                <a:cs typeface="Verdana"/>
              </a:rPr>
              <a:t>de</a:t>
            </a:r>
            <a:r>
              <a:rPr lang="es-ES" sz="1800" spc="155" noProof="0" dirty="0">
                <a:latin typeface="Verdana"/>
                <a:cs typeface="Verdana"/>
              </a:rPr>
              <a:t> </a:t>
            </a:r>
            <a:r>
              <a:rPr lang="es-ES" sz="1800" noProof="0" dirty="0">
                <a:latin typeface="Verdana"/>
                <a:cs typeface="Verdana"/>
              </a:rPr>
              <a:t>alquilar</a:t>
            </a:r>
            <a:r>
              <a:rPr lang="es-ES" sz="1800" spc="160" noProof="0" dirty="0">
                <a:latin typeface="Verdana"/>
                <a:cs typeface="Verdana"/>
              </a:rPr>
              <a:t> </a:t>
            </a:r>
            <a:r>
              <a:rPr lang="es-ES" sz="1800" noProof="0" dirty="0">
                <a:latin typeface="Verdana"/>
                <a:cs typeface="Verdana"/>
              </a:rPr>
              <a:t>viviendas</a:t>
            </a:r>
            <a:r>
              <a:rPr lang="es-ES" sz="1800" spc="160" noProof="0" dirty="0">
                <a:latin typeface="Verdana"/>
                <a:cs typeface="Verdana"/>
              </a:rPr>
              <a:t> </a:t>
            </a:r>
            <a:r>
              <a:rPr lang="es-ES" sz="1800" noProof="0" dirty="0">
                <a:latin typeface="Verdana"/>
                <a:cs typeface="Verdana"/>
              </a:rPr>
              <a:t>no</a:t>
            </a:r>
            <a:r>
              <a:rPr lang="es-ES" sz="1800" spc="160" noProof="0" dirty="0">
                <a:latin typeface="Verdana"/>
                <a:cs typeface="Verdana"/>
              </a:rPr>
              <a:t> </a:t>
            </a:r>
            <a:r>
              <a:rPr lang="es-ES" sz="1800" noProof="0" dirty="0">
                <a:latin typeface="Verdana"/>
                <a:cs typeface="Verdana"/>
              </a:rPr>
              <a:t>ocupadas</a:t>
            </a:r>
            <a:r>
              <a:rPr lang="es-ES" sz="1800" spc="165" noProof="0" dirty="0">
                <a:latin typeface="Verdana"/>
                <a:cs typeface="Verdana"/>
              </a:rPr>
              <a:t> </a:t>
            </a:r>
            <a:r>
              <a:rPr lang="es-ES" sz="1800" noProof="0" dirty="0">
                <a:latin typeface="Verdana"/>
                <a:cs typeface="Verdana"/>
              </a:rPr>
              <a:t>por</a:t>
            </a:r>
            <a:r>
              <a:rPr lang="es-ES" sz="1800" spc="160" noProof="0" dirty="0">
                <a:latin typeface="Verdana"/>
                <a:cs typeface="Verdana"/>
              </a:rPr>
              <a:t> </a:t>
            </a:r>
            <a:r>
              <a:rPr lang="es-ES" sz="1800" noProof="0" dirty="0">
                <a:latin typeface="Verdana"/>
                <a:cs typeface="Verdana"/>
              </a:rPr>
              <a:t>sus</a:t>
            </a:r>
            <a:r>
              <a:rPr lang="es-ES" sz="1800" spc="160" noProof="0" dirty="0">
                <a:latin typeface="Verdana"/>
                <a:cs typeface="Verdana"/>
              </a:rPr>
              <a:t> </a:t>
            </a:r>
            <a:r>
              <a:rPr lang="es-ES" sz="1800" spc="-10" noProof="0" dirty="0">
                <a:latin typeface="Verdana"/>
                <a:cs typeface="Verdana"/>
              </a:rPr>
              <a:t>socios </a:t>
            </a:r>
            <a:r>
              <a:rPr lang="es-ES" sz="1800" noProof="0" dirty="0">
                <a:latin typeface="Verdana"/>
                <a:cs typeface="Verdana"/>
              </a:rPr>
              <a:t>para</a:t>
            </a:r>
            <a:r>
              <a:rPr lang="es-ES" sz="1800" spc="-85" noProof="0" dirty="0">
                <a:latin typeface="Verdana"/>
                <a:cs typeface="Verdana"/>
              </a:rPr>
              <a:t> </a:t>
            </a:r>
            <a:r>
              <a:rPr lang="es-ES" sz="1800" noProof="0" dirty="0">
                <a:latin typeface="Verdana"/>
                <a:cs typeface="Verdana"/>
              </a:rPr>
              <a:t>generar</a:t>
            </a:r>
            <a:r>
              <a:rPr lang="es-ES" sz="1800" spc="-55" noProof="0" dirty="0">
                <a:latin typeface="Verdana"/>
                <a:cs typeface="Verdana"/>
              </a:rPr>
              <a:t> </a:t>
            </a:r>
            <a:r>
              <a:rPr lang="es-ES" sz="1800" noProof="0" dirty="0">
                <a:latin typeface="Verdana"/>
                <a:cs typeface="Verdana"/>
              </a:rPr>
              <a:t>sostenibilidad</a:t>
            </a:r>
            <a:r>
              <a:rPr lang="es-ES" sz="1800" spc="-75" noProof="0" dirty="0">
                <a:latin typeface="Verdana"/>
                <a:cs typeface="Verdana"/>
              </a:rPr>
              <a:t> </a:t>
            </a:r>
            <a:r>
              <a:rPr lang="es-ES" sz="1800" spc="-10" noProof="0" dirty="0">
                <a:latin typeface="Verdana"/>
                <a:cs typeface="Verdana"/>
              </a:rPr>
              <a:t>económica.</a:t>
            </a:r>
          </a:p>
          <a:p>
            <a:pPr marL="12700" algn="just">
              <a:lnSpc>
                <a:spcPct val="150000"/>
              </a:lnSpc>
              <a:spcBef>
                <a:spcPts val="100"/>
              </a:spcBef>
            </a:pPr>
            <a:r>
              <a:rPr lang="es-ES" sz="1800" noProof="0" dirty="0">
                <a:latin typeface="Verdana"/>
                <a:cs typeface="Verdana"/>
              </a:rPr>
              <a:t>La</a:t>
            </a:r>
            <a:r>
              <a:rPr lang="es-ES" sz="1800" spc="260" noProof="0" dirty="0">
                <a:latin typeface="Verdana"/>
                <a:cs typeface="Verdana"/>
              </a:rPr>
              <a:t> </a:t>
            </a:r>
            <a:r>
              <a:rPr lang="es-ES" sz="1800" noProof="0" dirty="0">
                <a:latin typeface="Verdana"/>
                <a:cs typeface="Verdana"/>
              </a:rPr>
              <a:t>figura</a:t>
            </a:r>
            <a:r>
              <a:rPr lang="es-ES" sz="1800" spc="260" noProof="0" dirty="0">
                <a:latin typeface="Verdana"/>
                <a:cs typeface="Verdana"/>
              </a:rPr>
              <a:t> </a:t>
            </a:r>
            <a:r>
              <a:rPr lang="es-ES" sz="1800" noProof="0" dirty="0">
                <a:latin typeface="Verdana"/>
                <a:cs typeface="Verdana"/>
              </a:rPr>
              <a:t>de</a:t>
            </a:r>
            <a:r>
              <a:rPr lang="es-ES" sz="1800" spc="254" noProof="0" dirty="0">
                <a:latin typeface="Verdana"/>
                <a:cs typeface="Verdana"/>
              </a:rPr>
              <a:t> </a:t>
            </a:r>
            <a:r>
              <a:rPr lang="es-ES" sz="1800" noProof="0" dirty="0">
                <a:latin typeface="Verdana"/>
                <a:cs typeface="Verdana"/>
              </a:rPr>
              <a:t>la</a:t>
            </a:r>
            <a:r>
              <a:rPr lang="es-ES" sz="1800" spc="265" noProof="0" dirty="0">
                <a:latin typeface="Verdana"/>
                <a:cs typeface="Verdana"/>
              </a:rPr>
              <a:t> </a:t>
            </a:r>
            <a:r>
              <a:rPr lang="es-ES" sz="1800" noProof="0" dirty="0">
                <a:latin typeface="Verdana"/>
                <a:cs typeface="Verdana"/>
              </a:rPr>
              <a:t>gestora</a:t>
            </a:r>
            <a:r>
              <a:rPr lang="es-ES" sz="1800" spc="260" noProof="0" dirty="0">
                <a:latin typeface="Verdana"/>
                <a:cs typeface="Verdana"/>
              </a:rPr>
              <a:t> </a:t>
            </a:r>
            <a:r>
              <a:rPr lang="es-ES" sz="1800" noProof="0" dirty="0">
                <a:latin typeface="Verdana"/>
                <a:cs typeface="Verdana"/>
              </a:rPr>
              <a:t>de</a:t>
            </a:r>
            <a:r>
              <a:rPr lang="es-ES" sz="1800" spc="254" noProof="0" dirty="0">
                <a:latin typeface="Verdana"/>
                <a:cs typeface="Verdana"/>
              </a:rPr>
              <a:t> </a:t>
            </a:r>
            <a:r>
              <a:rPr lang="es-ES" sz="1800" noProof="0" dirty="0">
                <a:latin typeface="Verdana"/>
                <a:cs typeface="Verdana"/>
              </a:rPr>
              <a:t>estas</a:t>
            </a:r>
            <a:r>
              <a:rPr lang="es-ES" sz="1800" spc="260" noProof="0" dirty="0">
                <a:latin typeface="Verdana"/>
                <a:cs typeface="Verdana"/>
              </a:rPr>
              <a:t> </a:t>
            </a:r>
            <a:r>
              <a:rPr lang="es-ES" sz="1800" noProof="0" dirty="0">
                <a:latin typeface="Verdana"/>
                <a:cs typeface="Verdana"/>
              </a:rPr>
              <a:t>cooperativas</a:t>
            </a:r>
            <a:r>
              <a:rPr lang="es-ES" sz="1800" spc="265" noProof="0" dirty="0">
                <a:latin typeface="Verdana"/>
                <a:cs typeface="Verdana"/>
              </a:rPr>
              <a:t> </a:t>
            </a:r>
            <a:r>
              <a:rPr lang="es-ES" sz="1800" noProof="0" dirty="0">
                <a:latin typeface="Verdana"/>
                <a:cs typeface="Verdana"/>
              </a:rPr>
              <a:t>requiere</a:t>
            </a:r>
            <a:r>
              <a:rPr lang="es-ES" sz="1800" spc="254" noProof="0" dirty="0">
                <a:latin typeface="Verdana"/>
                <a:cs typeface="Verdana"/>
              </a:rPr>
              <a:t> </a:t>
            </a:r>
            <a:r>
              <a:rPr lang="es-ES" sz="1800" spc="-10" noProof="0" dirty="0">
                <a:latin typeface="Verdana"/>
                <a:cs typeface="Verdana"/>
              </a:rPr>
              <a:t>conocimientos</a:t>
            </a:r>
            <a:endParaRPr lang="es-ES" sz="1800" noProof="0" dirty="0">
              <a:latin typeface="Verdana"/>
              <a:cs typeface="Verdana"/>
            </a:endParaRPr>
          </a:p>
          <a:p>
            <a:pPr marL="12700" marR="6985" algn="just">
              <a:lnSpc>
                <a:spcPct val="150000"/>
              </a:lnSpc>
              <a:spcBef>
                <a:spcPts val="10"/>
              </a:spcBef>
            </a:pPr>
            <a:r>
              <a:rPr lang="es-ES" sz="1800" noProof="0" dirty="0">
                <a:latin typeface="Verdana"/>
                <a:cs typeface="Verdana"/>
              </a:rPr>
              <a:t>avanzados</a:t>
            </a:r>
            <a:r>
              <a:rPr lang="es-ES" sz="1800" spc="-110" noProof="0" dirty="0">
                <a:latin typeface="Verdana"/>
                <a:cs typeface="Verdana"/>
              </a:rPr>
              <a:t> </a:t>
            </a:r>
            <a:r>
              <a:rPr lang="es-ES" sz="1800" noProof="0" dirty="0">
                <a:latin typeface="Verdana"/>
                <a:cs typeface="Verdana"/>
              </a:rPr>
              <a:t>en</a:t>
            </a:r>
            <a:r>
              <a:rPr lang="es-ES" sz="1800" spc="-110" noProof="0" dirty="0">
                <a:latin typeface="Verdana"/>
                <a:cs typeface="Verdana"/>
              </a:rPr>
              <a:t> </a:t>
            </a:r>
            <a:r>
              <a:rPr lang="es-ES" sz="1800" noProof="0" dirty="0">
                <a:latin typeface="Verdana"/>
                <a:cs typeface="Verdana"/>
              </a:rPr>
              <a:t>gestión</a:t>
            </a:r>
            <a:r>
              <a:rPr lang="es-ES" sz="1800" spc="-110" noProof="0" dirty="0">
                <a:latin typeface="Verdana"/>
                <a:cs typeface="Verdana"/>
              </a:rPr>
              <a:t> </a:t>
            </a:r>
            <a:r>
              <a:rPr lang="es-ES" sz="1800" noProof="0" dirty="0">
                <a:latin typeface="Verdana"/>
                <a:cs typeface="Verdana"/>
              </a:rPr>
              <a:t>cooperativa,</a:t>
            </a:r>
            <a:r>
              <a:rPr lang="es-ES" sz="1800" spc="-100" noProof="0" dirty="0">
                <a:latin typeface="Verdana"/>
                <a:cs typeface="Verdana"/>
              </a:rPr>
              <a:t> </a:t>
            </a:r>
            <a:r>
              <a:rPr lang="es-ES" sz="1800" spc="-10" noProof="0" dirty="0">
                <a:latin typeface="Verdana"/>
                <a:cs typeface="Verdana"/>
              </a:rPr>
              <a:t>legislación</a:t>
            </a:r>
            <a:r>
              <a:rPr lang="es-ES" sz="1800" spc="-110" noProof="0" dirty="0">
                <a:latin typeface="Verdana"/>
                <a:cs typeface="Verdana"/>
              </a:rPr>
              <a:t> </a:t>
            </a:r>
            <a:r>
              <a:rPr lang="es-ES" sz="1800" noProof="0" dirty="0">
                <a:latin typeface="Verdana"/>
                <a:cs typeface="Verdana"/>
              </a:rPr>
              <a:t>aplicable</a:t>
            </a:r>
            <a:r>
              <a:rPr lang="es-ES" sz="1800" spc="-114" noProof="0" dirty="0">
                <a:latin typeface="Verdana"/>
                <a:cs typeface="Verdana"/>
              </a:rPr>
              <a:t> </a:t>
            </a:r>
            <a:r>
              <a:rPr lang="es-ES" sz="1800" noProof="0" dirty="0">
                <a:latin typeface="Verdana"/>
                <a:cs typeface="Verdana"/>
              </a:rPr>
              <a:t>y</a:t>
            </a:r>
            <a:r>
              <a:rPr lang="es-ES" sz="1800" spc="-100" noProof="0" dirty="0">
                <a:latin typeface="Verdana"/>
                <a:cs typeface="Verdana"/>
              </a:rPr>
              <a:t> </a:t>
            </a:r>
            <a:r>
              <a:rPr lang="es-ES" sz="1800" noProof="0" dirty="0">
                <a:latin typeface="Verdana"/>
                <a:cs typeface="Verdana"/>
              </a:rPr>
              <a:t>filosofía</a:t>
            </a:r>
            <a:r>
              <a:rPr lang="es-ES" sz="1800" spc="-110" noProof="0" dirty="0">
                <a:latin typeface="Verdana"/>
                <a:cs typeface="Verdana"/>
              </a:rPr>
              <a:t> </a:t>
            </a:r>
            <a:r>
              <a:rPr lang="es-ES" sz="1800" spc="-10" noProof="0" dirty="0">
                <a:latin typeface="Verdana"/>
                <a:cs typeface="Verdana"/>
              </a:rPr>
              <a:t>social, </a:t>
            </a:r>
            <a:r>
              <a:rPr lang="es-ES" sz="1800" noProof="0" dirty="0">
                <a:latin typeface="Verdana"/>
                <a:cs typeface="Verdana"/>
              </a:rPr>
              <a:t>para</a:t>
            </a:r>
            <a:r>
              <a:rPr lang="es-ES" sz="1800" spc="-35" noProof="0" dirty="0">
                <a:latin typeface="Verdana"/>
                <a:cs typeface="Verdana"/>
              </a:rPr>
              <a:t> </a:t>
            </a:r>
            <a:r>
              <a:rPr lang="es-ES" sz="1800" noProof="0" dirty="0">
                <a:latin typeface="Verdana"/>
                <a:cs typeface="Verdana"/>
              </a:rPr>
              <a:t>liderar</a:t>
            </a:r>
            <a:r>
              <a:rPr lang="es-ES" sz="1800" spc="-35" noProof="0" dirty="0">
                <a:latin typeface="Verdana"/>
                <a:cs typeface="Verdana"/>
              </a:rPr>
              <a:t> </a:t>
            </a:r>
            <a:r>
              <a:rPr lang="es-ES" sz="1800" noProof="0" dirty="0">
                <a:latin typeface="Verdana"/>
                <a:cs typeface="Verdana"/>
              </a:rPr>
              <a:t>adecuadamente</a:t>
            </a:r>
            <a:r>
              <a:rPr lang="es-ES" sz="1800" spc="-35" noProof="0" dirty="0">
                <a:latin typeface="Verdana"/>
                <a:cs typeface="Verdana"/>
              </a:rPr>
              <a:t> </a:t>
            </a:r>
            <a:r>
              <a:rPr lang="es-ES" sz="1800" noProof="0" dirty="0">
                <a:latin typeface="Verdana"/>
                <a:cs typeface="Verdana"/>
              </a:rPr>
              <a:t>la</a:t>
            </a:r>
            <a:r>
              <a:rPr lang="es-ES" sz="1800" spc="-35" noProof="0" dirty="0">
                <a:latin typeface="Verdana"/>
                <a:cs typeface="Verdana"/>
              </a:rPr>
              <a:t> </a:t>
            </a:r>
            <a:r>
              <a:rPr lang="es-ES" sz="1800" noProof="0" dirty="0">
                <a:latin typeface="Verdana"/>
                <a:cs typeface="Verdana"/>
              </a:rPr>
              <a:t>unión</a:t>
            </a:r>
            <a:r>
              <a:rPr lang="es-ES" sz="1800" spc="-30"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noProof="0" dirty="0">
                <a:latin typeface="Verdana"/>
                <a:cs typeface="Verdana"/>
              </a:rPr>
              <a:t>personas</a:t>
            </a:r>
            <a:r>
              <a:rPr lang="es-ES" sz="1800" spc="-35" noProof="0" dirty="0">
                <a:latin typeface="Verdana"/>
                <a:cs typeface="Verdana"/>
              </a:rPr>
              <a:t> </a:t>
            </a:r>
            <a:r>
              <a:rPr lang="es-ES" sz="1800" noProof="0" dirty="0">
                <a:latin typeface="Verdana"/>
                <a:cs typeface="Verdana"/>
              </a:rPr>
              <a:t>y</a:t>
            </a:r>
            <a:r>
              <a:rPr lang="es-ES" sz="1800" spc="-25" noProof="0" dirty="0">
                <a:latin typeface="Verdana"/>
                <a:cs typeface="Verdana"/>
              </a:rPr>
              <a:t> </a:t>
            </a:r>
            <a:r>
              <a:rPr lang="es-ES" sz="1800" spc="-10" noProof="0" dirty="0">
                <a:latin typeface="Verdana"/>
                <a:cs typeface="Verdana"/>
              </a:rPr>
              <a:t>medios.</a:t>
            </a:r>
            <a:endParaRPr lang="es-ES" sz="1800" noProof="0" dirty="0">
              <a:latin typeface="Verdana"/>
              <a:cs typeface="Verdana"/>
            </a:endParaRPr>
          </a:p>
          <a:p>
            <a:pPr marL="12700" algn="just">
              <a:lnSpc>
                <a:spcPct val="150000"/>
              </a:lnSpc>
              <a:spcBef>
                <a:spcPts val="100"/>
              </a:spcBef>
              <a:tabLst>
                <a:tab pos="643255" algn="l"/>
                <a:tab pos="1077595" algn="l"/>
                <a:tab pos="2084705" algn="l"/>
                <a:tab pos="2437130" algn="l"/>
                <a:tab pos="2993390" algn="l"/>
                <a:tab pos="4147185" algn="l"/>
                <a:tab pos="4580255" algn="l"/>
                <a:tab pos="5791835" algn="l"/>
                <a:tab pos="6079490" algn="l"/>
                <a:tab pos="7085330" algn="l"/>
              </a:tabLst>
            </a:pPr>
            <a:r>
              <a:rPr lang="es-ES" sz="1800" noProof="0" dirty="0">
                <a:latin typeface="Verdana"/>
                <a:cs typeface="Verdana"/>
              </a:rPr>
              <a:t>Similitud</a:t>
            </a:r>
            <a:r>
              <a:rPr lang="es-ES" sz="1800" spc="-40" noProof="0" dirty="0">
                <a:latin typeface="Verdana"/>
                <a:cs typeface="Verdana"/>
              </a:rPr>
              <a:t>  </a:t>
            </a:r>
            <a:r>
              <a:rPr lang="es-ES" sz="1800" noProof="0" dirty="0">
                <a:latin typeface="Verdana"/>
                <a:cs typeface="Verdana"/>
              </a:rPr>
              <a:t>y</a:t>
            </a:r>
            <a:r>
              <a:rPr lang="es-ES" sz="1800" spc="-40" noProof="0" dirty="0">
                <a:latin typeface="Verdana"/>
                <a:cs typeface="Verdana"/>
              </a:rPr>
              <a:t>  </a:t>
            </a:r>
            <a:r>
              <a:rPr lang="es-ES" sz="1800" noProof="0" dirty="0">
                <a:latin typeface="Verdana"/>
                <a:cs typeface="Verdana"/>
              </a:rPr>
              <a:t>diferencia</a:t>
            </a:r>
            <a:r>
              <a:rPr lang="es-ES" sz="1800" spc="-40" noProof="0" dirty="0">
                <a:latin typeface="Verdana"/>
                <a:cs typeface="Verdana"/>
              </a:rPr>
              <a:t>  </a:t>
            </a:r>
            <a:r>
              <a:rPr lang="es-ES" sz="1800" noProof="0" dirty="0">
                <a:latin typeface="Verdana"/>
                <a:cs typeface="Verdana"/>
              </a:rPr>
              <a:t>con</a:t>
            </a:r>
            <a:r>
              <a:rPr lang="es-ES" sz="1800" spc="-35" noProof="0" dirty="0">
                <a:latin typeface="Verdana"/>
                <a:cs typeface="Verdana"/>
              </a:rPr>
              <a:t>  </a:t>
            </a:r>
            <a:r>
              <a:rPr lang="es-ES" sz="1800" noProof="0" dirty="0">
                <a:latin typeface="Verdana"/>
                <a:cs typeface="Verdana"/>
              </a:rPr>
              <a:t>otros</a:t>
            </a:r>
            <a:r>
              <a:rPr lang="es-ES" sz="1800" spc="-40" noProof="0" dirty="0">
                <a:latin typeface="Verdana"/>
                <a:cs typeface="Verdana"/>
              </a:rPr>
              <a:t>  </a:t>
            </a:r>
            <a:r>
              <a:rPr lang="es-ES" sz="1800" noProof="0" dirty="0">
                <a:latin typeface="Verdana"/>
                <a:cs typeface="Verdana"/>
              </a:rPr>
              <a:t>modelos</a:t>
            </a:r>
            <a:r>
              <a:rPr lang="es-ES" sz="1800" spc="-4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COAGING;</a:t>
            </a:r>
            <a:r>
              <a:rPr lang="es-ES" sz="1800" spc="-40" noProof="0" dirty="0">
                <a:latin typeface="Verdana"/>
                <a:cs typeface="Verdana"/>
              </a:rPr>
              <a:t>  </a:t>
            </a:r>
            <a:r>
              <a:rPr lang="es-ES" sz="1800" noProof="0" dirty="0">
                <a:latin typeface="Verdana"/>
                <a:cs typeface="Verdana"/>
              </a:rPr>
              <a:t>se</a:t>
            </a:r>
            <a:r>
              <a:rPr lang="es-ES" sz="1800" spc="-40" noProof="0" dirty="0">
                <a:latin typeface="Verdana"/>
                <a:cs typeface="Verdana"/>
              </a:rPr>
              <a:t>  </a:t>
            </a:r>
            <a:r>
              <a:rPr lang="es-ES" sz="1800" spc="-10" noProof="0" dirty="0">
                <a:latin typeface="Verdana"/>
                <a:cs typeface="Verdana"/>
              </a:rPr>
              <a:t>conecta </a:t>
            </a:r>
            <a:r>
              <a:rPr lang="es-ES" sz="1800" noProof="0" dirty="0">
                <a:latin typeface="Verdana"/>
                <a:cs typeface="Verdana"/>
              </a:rPr>
              <a:t>directamente</a:t>
            </a:r>
            <a:r>
              <a:rPr lang="es-ES" sz="1800" spc="285" noProof="0" dirty="0">
                <a:latin typeface="Verdana"/>
                <a:cs typeface="Verdana"/>
              </a:rPr>
              <a:t> </a:t>
            </a:r>
            <a:r>
              <a:rPr lang="es-ES" sz="1800" noProof="0" dirty="0">
                <a:latin typeface="Verdana"/>
                <a:cs typeface="Verdana"/>
              </a:rPr>
              <a:t>con</a:t>
            </a:r>
            <a:r>
              <a:rPr lang="es-ES" sz="1800" spc="280" noProof="0" dirty="0">
                <a:latin typeface="Verdana"/>
                <a:cs typeface="Verdana"/>
              </a:rPr>
              <a:t> </a:t>
            </a:r>
            <a:r>
              <a:rPr lang="es-ES" sz="1800" noProof="0" dirty="0">
                <a:latin typeface="Verdana"/>
                <a:cs typeface="Verdana"/>
              </a:rPr>
              <a:t>el</a:t>
            </a:r>
            <a:r>
              <a:rPr lang="es-ES" sz="1800" spc="280" noProof="0" dirty="0">
                <a:latin typeface="Verdana"/>
                <a:cs typeface="Verdana"/>
              </a:rPr>
              <a:t> </a:t>
            </a:r>
            <a:r>
              <a:rPr lang="es-ES" sz="1800" noProof="0" dirty="0">
                <a:latin typeface="Verdana"/>
                <a:cs typeface="Verdana"/>
              </a:rPr>
              <a:t>modelo</a:t>
            </a:r>
            <a:r>
              <a:rPr lang="es-ES" sz="1800" spc="280" noProof="0" dirty="0">
                <a:latin typeface="Verdana"/>
                <a:cs typeface="Verdana"/>
              </a:rPr>
              <a:t> </a:t>
            </a:r>
            <a:r>
              <a:rPr lang="es-ES" sz="1800" noProof="0" dirty="0">
                <a:latin typeface="Verdana"/>
                <a:cs typeface="Verdana"/>
              </a:rPr>
              <a:t>de</a:t>
            </a:r>
            <a:r>
              <a:rPr lang="es-ES" sz="1800" spc="270" noProof="0" dirty="0">
                <a:latin typeface="Verdana"/>
                <a:cs typeface="Verdana"/>
              </a:rPr>
              <a:t> </a:t>
            </a:r>
            <a:r>
              <a:rPr lang="es-ES" sz="1800" noProof="0" dirty="0">
                <a:latin typeface="Verdana"/>
                <a:cs typeface="Verdana"/>
              </a:rPr>
              <a:t>“cohausing</a:t>
            </a:r>
            <a:r>
              <a:rPr lang="es-ES" sz="1800" spc="275" noProof="0" dirty="0">
                <a:latin typeface="Verdana"/>
                <a:cs typeface="Verdana"/>
              </a:rPr>
              <a:t> </a:t>
            </a:r>
            <a:r>
              <a:rPr lang="es-ES" sz="1800" noProof="0" dirty="0">
                <a:latin typeface="Verdana"/>
                <a:cs typeface="Verdana"/>
              </a:rPr>
              <a:t>senior”</a:t>
            </a:r>
            <a:r>
              <a:rPr lang="es-ES" sz="1800" spc="290" noProof="0" dirty="0">
                <a:latin typeface="Verdana"/>
                <a:cs typeface="Verdana"/>
              </a:rPr>
              <a:t> </a:t>
            </a:r>
            <a:r>
              <a:rPr lang="es-ES" sz="1800" noProof="0" dirty="0">
                <a:latin typeface="Verdana"/>
                <a:cs typeface="Verdana"/>
              </a:rPr>
              <a:t>y</a:t>
            </a:r>
            <a:r>
              <a:rPr lang="es-ES" sz="1800" spc="285" noProof="0" dirty="0">
                <a:latin typeface="Verdana"/>
                <a:cs typeface="Verdana"/>
              </a:rPr>
              <a:t> </a:t>
            </a:r>
            <a:r>
              <a:rPr lang="es-ES" sz="1800" noProof="0" dirty="0">
                <a:latin typeface="Verdana"/>
                <a:cs typeface="Verdana"/>
              </a:rPr>
              <a:t>cooperativas</a:t>
            </a:r>
            <a:r>
              <a:rPr lang="es-ES" sz="1800" spc="275" noProof="0" dirty="0">
                <a:latin typeface="Verdana"/>
                <a:cs typeface="Verdana"/>
              </a:rPr>
              <a:t> </a:t>
            </a:r>
            <a:r>
              <a:rPr lang="es-ES" sz="1800" spc="-25" noProof="0" dirty="0">
                <a:latin typeface="Verdana"/>
                <a:cs typeface="Verdana"/>
              </a:rPr>
              <a:t>de </a:t>
            </a:r>
            <a:r>
              <a:rPr lang="es-ES" sz="1800" noProof="0" dirty="0">
                <a:latin typeface="Verdana"/>
                <a:cs typeface="Verdana"/>
              </a:rPr>
              <a:t>consumo</a:t>
            </a:r>
            <a:r>
              <a:rPr lang="es-ES" sz="1800" spc="-55"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vivienda,</a:t>
            </a:r>
            <a:r>
              <a:rPr lang="es-ES" sz="1800" spc="-50" noProof="0" dirty="0">
                <a:latin typeface="Verdana"/>
                <a:cs typeface="Verdana"/>
              </a:rPr>
              <a:t> </a:t>
            </a:r>
            <a:r>
              <a:rPr lang="es-ES" sz="1800" noProof="0" dirty="0">
                <a:latin typeface="Verdana"/>
                <a:cs typeface="Verdana"/>
              </a:rPr>
              <a:t>donde</a:t>
            </a:r>
            <a:r>
              <a:rPr lang="es-ES" sz="1800" spc="-55" noProof="0" dirty="0">
                <a:latin typeface="Verdana"/>
                <a:cs typeface="Verdana"/>
              </a:rPr>
              <a:t> </a:t>
            </a:r>
            <a:r>
              <a:rPr lang="es-ES" sz="1800" noProof="0" dirty="0">
                <a:latin typeface="Verdana"/>
                <a:cs typeface="Verdana"/>
              </a:rPr>
              <a:t>los</a:t>
            </a:r>
            <a:r>
              <a:rPr lang="es-ES" sz="1800" spc="-55" noProof="0" dirty="0">
                <a:latin typeface="Verdana"/>
                <a:cs typeface="Verdana"/>
              </a:rPr>
              <a:t> </a:t>
            </a:r>
            <a:r>
              <a:rPr lang="es-ES" sz="1800" noProof="0" dirty="0">
                <a:latin typeface="Verdana"/>
                <a:cs typeface="Verdana"/>
              </a:rPr>
              <a:t>socios</a:t>
            </a:r>
            <a:r>
              <a:rPr lang="es-ES" sz="1800" spc="-45" noProof="0" dirty="0">
                <a:latin typeface="Verdana"/>
                <a:cs typeface="Verdana"/>
              </a:rPr>
              <a:t> </a:t>
            </a:r>
            <a:r>
              <a:rPr lang="es-ES" sz="1800" noProof="0" dirty="0">
                <a:latin typeface="Verdana"/>
                <a:cs typeface="Verdana"/>
              </a:rPr>
              <a:t>gestionan</a:t>
            </a:r>
            <a:r>
              <a:rPr lang="es-ES" sz="1800" spc="-55" noProof="0" dirty="0">
                <a:latin typeface="Verdana"/>
                <a:cs typeface="Verdana"/>
              </a:rPr>
              <a:t> </a:t>
            </a:r>
            <a:r>
              <a:rPr lang="es-ES" sz="1800" noProof="0" dirty="0">
                <a:latin typeface="Verdana"/>
                <a:cs typeface="Verdana"/>
              </a:rPr>
              <a:t>democráticamente</a:t>
            </a:r>
            <a:r>
              <a:rPr lang="es-ES" sz="1800" spc="-55" noProof="0" dirty="0">
                <a:latin typeface="Verdana"/>
                <a:cs typeface="Verdana"/>
              </a:rPr>
              <a:t> </a:t>
            </a:r>
            <a:r>
              <a:rPr lang="es-ES" sz="1800" spc="-25" noProof="0" dirty="0">
                <a:latin typeface="Verdana"/>
                <a:cs typeface="Verdana"/>
              </a:rPr>
              <a:t>la </a:t>
            </a:r>
            <a:r>
              <a:rPr lang="es-ES" sz="1800" spc="-20" noProof="0" dirty="0">
                <a:latin typeface="Verdana"/>
                <a:cs typeface="Verdana"/>
              </a:rPr>
              <a:t>vida</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10" noProof="0" dirty="0">
                <a:latin typeface="Verdana"/>
                <a:cs typeface="Verdana"/>
              </a:rPr>
              <a:t>común,</a:t>
            </a:r>
            <a:r>
              <a:rPr lang="es-ES" sz="1800" noProof="0" dirty="0">
                <a:latin typeface="Verdana"/>
                <a:cs typeface="Verdana"/>
              </a:rPr>
              <a:t>	</a:t>
            </a:r>
            <a:r>
              <a:rPr lang="es-ES" sz="1800" spc="-25" noProof="0" dirty="0">
                <a:latin typeface="Verdana"/>
                <a:cs typeface="Verdana"/>
              </a:rPr>
              <a:t>el</a:t>
            </a:r>
            <a:r>
              <a:rPr lang="es-ES" sz="1800" noProof="0" dirty="0">
                <a:latin typeface="Verdana"/>
                <a:cs typeface="Verdana"/>
              </a:rPr>
              <a:t>	</a:t>
            </a:r>
            <a:r>
              <a:rPr lang="es-ES" sz="1800" spc="-25" noProof="0" dirty="0">
                <a:latin typeface="Verdana"/>
                <a:cs typeface="Verdana"/>
              </a:rPr>
              <a:t>uso</a:t>
            </a:r>
            <a:r>
              <a:rPr lang="es-ES" sz="1800" noProof="0" dirty="0">
                <a:latin typeface="Verdana"/>
                <a:cs typeface="Verdana"/>
              </a:rPr>
              <a:t>	</a:t>
            </a:r>
            <a:r>
              <a:rPr lang="es-ES" sz="1800" spc="-10" noProof="0" dirty="0">
                <a:latin typeface="Verdana"/>
                <a:cs typeface="Verdana"/>
              </a:rPr>
              <a:t>colectivo</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espacios,</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ofrecen</a:t>
            </a:r>
            <a:r>
              <a:rPr lang="es-ES" sz="1800" noProof="0" dirty="0">
                <a:latin typeface="Verdana"/>
                <a:cs typeface="Verdana"/>
              </a:rPr>
              <a:t>	</a:t>
            </a:r>
            <a:r>
              <a:rPr lang="es-ES" sz="1800" spc="-10" noProof="0" dirty="0">
                <a:latin typeface="Verdana"/>
                <a:cs typeface="Verdana"/>
              </a:rPr>
              <a:t>soluciones</a:t>
            </a:r>
            <a:endParaRPr lang="es-ES" sz="1800" noProof="0" dirty="0">
              <a:latin typeface="Verdana"/>
              <a:cs typeface="Verdana"/>
            </a:endParaRPr>
          </a:p>
          <a:p>
            <a:pPr marL="12700" marR="2516505" algn="just">
              <a:lnSpc>
                <a:spcPct val="150000"/>
              </a:lnSpc>
              <a:spcBef>
                <a:spcPts val="10"/>
              </a:spcBef>
            </a:pPr>
            <a:r>
              <a:rPr lang="es-ES" sz="1800" noProof="0" dirty="0">
                <a:latin typeface="Verdana"/>
                <a:cs typeface="Verdana"/>
              </a:rPr>
              <a:t>colaborativas</a:t>
            </a:r>
            <a:r>
              <a:rPr lang="es-ES" sz="1800" spc="-40" noProof="0" dirty="0">
                <a:latin typeface="Verdana"/>
                <a:cs typeface="Verdana"/>
              </a:rPr>
              <a:t> </a:t>
            </a:r>
            <a:r>
              <a:rPr lang="es-ES" sz="1800" noProof="0" dirty="0">
                <a:latin typeface="Verdana"/>
                <a:cs typeface="Verdana"/>
              </a:rPr>
              <a:t>ante</a:t>
            </a:r>
            <a:r>
              <a:rPr lang="es-ES" sz="1800" spc="-55" noProof="0" dirty="0">
                <a:latin typeface="Verdana"/>
                <a:cs typeface="Verdana"/>
              </a:rPr>
              <a:t> </a:t>
            </a:r>
            <a:r>
              <a:rPr lang="es-ES" sz="1800" noProof="0" dirty="0">
                <a:latin typeface="Verdana"/>
                <a:cs typeface="Verdana"/>
              </a:rPr>
              <a:t>el</a:t>
            </a:r>
            <a:r>
              <a:rPr lang="es-ES" sz="1800" spc="-50" noProof="0" dirty="0">
                <a:latin typeface="Verdana"/>
                <a:cs typeface="Verdana"/>
              </a:rPr>
              <a:t> </a:t>
            </a:r>
            <a:r>
              <a:rPr lang="es-ES" sz="1800" noProof="0" dirty="0">
                <a:latin typeface="Verdana"/>
                <a:cs typeface="Verdana"/>
              </a:rPr>
              <a:t>envejecimiento</a:t>
            </a:r>
            <a:r>
              <a:rPr lang="es-ES" sz="1800" spc="-50" noProof="0" dirty="0">
                <a:latin typeface="Verdana"/>
                <a:cs typeface="Verdana"/>
              </a:rPr>
              <a:t> </a:t>
            </a:r>
            <a:r>
              <a:rPr lang="es-ES" sz="1800" noProof="0" dirty="0">
                <a:latin typeface="Verdana"/>
                <a:cs typeface="Verdana"/>
              </a:rPr>
              <a:t>y</a:t>
            </a:r>
            <a:r>
              <a:rPr lang="es-ES" sz="1800" spc="-45" noProof="0" dirty="0">
                <a:latin typeface="Verdana"/>
                <a:cs typeface="Verdana"/>
              </a:rPr>
              <a:t> </a:t>
            </a:r>
            <a:r>
              <a:rPr lang="es-ES" sz="1800" noProof="0" dirty="0">
                <a:latin typeface="Verdana"/>
                <a:cs typeface="Verdana"/>
              </a:rPr>
              <a:t>la</a:t>
            </a:r>
            <a:r>
              <a:rPr lang="es-ES" sz="1800" spc="-50" noProof="0" dirty="0">
                <a:latin typeface="Verdana"/>
                <a:cs typeface="Verdana"/>
              </a:rPr>
              <a:t> </a:t>
            </a:r>
            <a:r>
              <a:rPr lang="es-ES" sz="1800" spc="-10" noProof="0" dirty="0">
                <a:latin typeface="Verdana"/>
                <a:cs typeface="Verdana"/>
              </a:rPr>
              <a:t>soledad. </a:t>
            </a:r>
            <a:endParaRPr lang="es-ES" sz="1800" noProof="0" dirty="0">
              <a:latin typeface="Verdana"/>
              <a:cs typeface="Verdana"/>
            </a:endParaRPr>
          </a:p>
          <a:p>
            <a:pPr marL="12700" marR="5080" algn="just">
              <a:lnSpc>
                <a:spcPct val="150000"/>
              </a:lnSpc>
              <a:spcBef>
                <a:spcPts val="5"/>
              </a:spcBef>
              <a:tabLst>
                <a:tab pos="1035050" algn="l"/>
                <a:tab pos="1531620" algn="l"/>
                <a:tab pos="2312035" algn="l"/>
                <a:tab pos="3418840" algn="l"/>
                <a:tab pos="3775075" algn="l"/>
                <a:tab pos="5535930" algn="l"/>
                <a:tab pos="5890895" algn="l"/>
                <a:tab pos="7216775" algn="l"/>
              </a:tabLst>
            </a:pPr>
            <a:endParaRPr lang="es-ES" sz="1800" noProof="0" dirty="0">
              <a:latin typeface="Verdana"/>
              <a:cs typeface="Verdana"/>
            </a:endParaRPr>
          </a:p>
        </p:txBody>
      </p:sp>
    </p:spTree>
  </p:cSld>
  <p:clrMapOvr>
    <a:masterClrMapping/>
  </p:clrMapOvr>
  <p:transition spd="slow" advTm="30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460" y="2057400"/>
            <a:ext cx="8285480" cy="5563446"/>
          </a:xfrm>
          <a:prstGeom prst="rect">
            <a:avLst/>
          </a:prstGeom>
        </p:spPr>
        <p:txBody>
          <a:bodyPr vert="horz" wrap="square" lIns="0" tIns="12700" rIns="0" bIns="0" rtlCol="0">
            <a:spAutoFit/>
          </a:bodyPr>
          <a:lstStyle/>
          <a:p>
            <a:pPr marL="12700" algn="just">
              <a:lnSpc>
                <a:spcPct val="150000"/>
              </a:lnSpc>
              <a:spcBef>
                <a:spcPts val="100"/>
              </a:spcBef>
              <a:tabLst>
                <a:tab pos="643255" algn="l"/>
                <a:tab pos="1077595" algn="l"/>
                <a:tab pos="2084705" algn="l"/>
                <a:tab pos="2437130" algn="l"/>
                <a:tab pos="2993390" algn="l"/>
                <a:tab pos="4147185" algn="l"/>
                <a:tab pos="4580255" algn="l"/>
                <a:tab pos="5791835" algn="l"/>
                <a:tab pos="6079490" algn="l"/>
                <a:tab pos="7085330" algn="l"/>
              </a:tabLst>
            </a:pPr>
            <a:r>
              <a:rPr lang="es-ES" sz="1800" noProof="0" dirty="0">
                <a:latin typeface="Verdana"/>
                <a:cs typeface="Verdana"/>
              </a:rPr>
              <a:t>Los</a:t>
            </a:r>
            <a:r>
              <a:rPr lang="es-ES" sz="1800" spc="-30" noProof="0" dirty="0">
                <a:latin typeface="Verdana"/>
                <a:cs typeface="Verdana"/>
              </a:rPr>
              <a:t> </a:t>
            </a:r>
            <a:r>
              <a:rPr lang="es-ES" sz="1800" noProof="0" dirty="0">
                <a:latin typeface="Verdana"/>
                <a:cs typeface="Verdana"/>
              </a:rPr>
              <a:t>beneficios</a:t>
            </a:r>
            <a:r>
              <a:rPr lang="es-ES" sz="1800" spc="-25" noProof="0" dirty="0">
                <a:latin typeface="Verdana"/>
                <a:cs typeface="Verdana"/>
              </a:rPr>
              <a:t> </a:t>
            </a:r>
            <a:r>
              <a:rPr lang="es-ES" sz="1800" noProof="0" dirty="0">
                <a:latin typeface="Verdana"/>
                <a:cs typeface="Verdana"/>
              </a:rPr>
              <a:t>están</a:t>
            </a:r>
            <a:r>
              <a:rPr lang="es-ES" sz="1800" spc="-25" noProof="0" dirty="0">
                <a:latin typeface="Verdana"/>
                <a:cs typeface="Verdana"/>
              </a:rPr>
              <a:t> </a:t>
            </a:r>
            <a:r>
              <a:rPr lang="es-ES" sz="1800" noProof="0" dirty="0">
                <a:latin typeface="Verdana"/>
                <a:cs typeface="Verdana"/>
              </a:rPr>
              <a:t>a</a:t>
            </a:r>
            <a:r>
              <a:rPr lang="es-ES" sz="1800" spc="-25" noProof="0" dirty="0">
                <a:latin typeface="Verdana"/>
                <a:cs typeface="Verdana"/>
              </a:rPr>
              <a:t> </a:t>
            </a:r>
            <a:r>
              <a:rPr lang="es-ES" sz="1800" noProof="0" dirty="0">
                <a:latin typeface="Verdana"/>
                <a:cs typeface="Verdana"/>
              </a:rPr>
              <a:t>la</a:t>
            </a:r>
            <a:r>
              <a:rPr lang="es-ES" sz="1800" spc="-30" noProof="0" dirty="0">
                <a:latin typeface="Verdana"/>
                <a:cs typeface="Verdana"/>
              </a:rPr>
              <a:t> </a:t>
            </a:r>
            <a:r>
              <a:rPr lang="es-ES" sz="1800" spc="-10" noProof="0" dirty="0">
                <a:latin typeface="Verdana"/>
                <a:cs typeface="Verdana"/>
              </a:rPr>
              <a:t>vista:</a:t>
            </a:r>
            <a:endParaRPr lang="es-ES" sz="1800" noProof="0" dirty="0">
              <a:latin typeface="Verdana"/>
              <a:cs typeface="Verdana"/>
            </a:endParaRPr>
          </a:p>
          <a:p>
            <a:pPr marL="12700" algn="just">
              <a:lnSpc>
                <a:spcPct val="150000"/>
              </a:lnSpc>
            </a:pPr>
            <a:r>
              <a:rPr lang="es-ES" sz="1800" spc="-10" noProof="0" dirty="0">
                <a:latin typeface="Verdana"/>
                <a:cs typeface="Verdana"/>
              </a:rPr>
              <a:t>-</a:t>
            </a:r>
            <a:r>
              <a:rPr lang="es-ES" sz="1800" noProof="0" dirty="0">
                <a:latin typeface="Verdana"/>
                <a:cs typeface="Verdana"/>
              </a:rPr>
              <a:t>Minimización</a:t>
            </a:r>
            <a:r>
              <a:rPr lang="es-ES" sz="1800" spc="-55" noProof="0" dirty="0">
                <a:latin typeface="Verdana"/>
                <a:cs typeface="Verdana"/>
              </a:rPr>
              <a:t> </a:t>
            </a:r>
            <a:r>
              <a:rPr lang="es-ES" sz="1800" noProof="0" dirty="0">
                <a:latin typeface="Verdana"/>
                <a:cs typeface="Verdana"/>
              </a:rPr>
              <a:t>del</a:t>
            </a:r>
            <a:r>
              <a:rPr lang="es-ES" sz="1800" spc="-55" noProof="0" dirty="0">
                <a:latin typeface="Verdana"/>
                <a:cs typeface="Verdana"/>
              </a:rPr>
              <a:t> </a:t>
            </a:r>
            <a:r>
              <a:rPr lang="es-ES" sz="1800" noProof="0" dirty="0">
                <a:latin typeface="Verdana"/>
                <a:cs typeface="Verdana"/>
              </a:rPr>
              <a:t>aislamiento</a:t>
            </a:r>
            <a:r>
              <a:rPr lang="es-ES" sz="1800" spc="-50" noProof="0" dirty="0">
                <a:latin typeface="Verdana"/>
                <a:cs typeface="Verdana"/>
              </a:rPr>
              <a:t> </a:t>
            </a:r>
            <a:r>
              <a:rPr lang="es-ES" sz="1800" noProof="0" dirty="0">
                <a:latin typeface="Verdana"/>
                <a:cs typeface="Verdana"/>
              </a:rPr>
              <a:t>social</a:t>
            </a:r>
            <a:r>
              <a:rPr lang="es-ES" sz="1800" spc="-55" noProof="0" dirty="0">
                <a:latin typeface="Verdana"/>
                <a:cs typeface="Verdana"/>
              </a:rPr>
              <a:t> </a:t>
            </a:r>
            <a:r>
              <a:rPr lang="es-ES" sz="1800" noProof="0" dirty="0">
                <a:latin typeface="Verdana"/>
                <a:cs typeface="Verdana"/>
              </a:rPr>
              <a:t>mediante</a:t>
            </a:r>
            <a:r>
              <a:rPr lang="es-ES" sz="1800" spc="-55" noProof="0" dirty="0">
                <a:latin typeface="Verdana"/>
                <a:cs typeface="Verdana"/>
              </a:rPr>
              <a:t> </a:t>
            </a:r>
            <a:r>
              <a:rPr lang="es-ES" sz="1800" noProof="0" dirty="0">
                <a:latin typeface="Verdana"/>
                <a:cs typeface="Verdana"/>
              </a:rPr>
              <a:t>convivencia</a:t>
            </a:r>
            <a:r>
              <a:rPr lang="es-ES" sz="1800" spc="-55" noProof="0" dirty="0">
                <a:latin typeface="Verdana"/>
                <a:cs typeface="Verdana"/>
              </a:rPr>
              <a:t> </a:t>
            </a:r>
            <a:r>
              <a:rPr lang="es-ES" sz="1800" spc="-10" noProof="0" dirty="0">
                <a:latin typeface="Verdana"/>
                <a:cs typeface="Verdana"/>
              </a:rPr>
              <a:t>colaborativa.</a:t>
            </a:r>
            <a:endParaRPr lang="es-ES" sz="1800" noProof="0" dirty="0">
              <a:latin typeface="Verdana"/>
              <a:cs typeface="Verdana"/>
            </a:endParaRPr>
          </a:p>
          <a:p>
            <a:pPr marL="12700" marR="5080" algn="just">
              <a:lnSpc>
                <a:spcPct val="150000"/>
              </a:lnSpc>
              <a:spcBef>
                <a:spcPts val="10"/>
              </a:spcBef>
              <a:tabLst>
                <a:tab pos="1146175" algn="l"/>
                <a:tab pos="2794000" algn="l"/>
                <a:tab pos="3175000" algn="l"/>
                <a:tab pos="3616960" algn="l"/>
                <a:tab pos="4693920" algn="l"/>
                <a:tab pos="5213985" algn="l"/>
                <a:tab pos="6448425" algn="l"/>
                <a:tab pos="8136890" algn="l"/>
              </a:tabLst>
            </a:pPr>
            <a:r>
              <a:rPr lang="es-ES" sz="1800" spc="-10" noProof="0" dirty="0">
                <a:latin typeface="Verdana"/>
                <a:cs typeface="Verdana"/>
              </a:rPr>
              <a:t>-Acceso</a:t>
            </a:r>
            <a:r>
              <a:rPr lang="es-ES" sz="1800" noProof="0" dirty="0">
                <a:latin typeface="Verdana"/>
                <a:cs typeface="Verdana"/>
              </a:rPr>
              <a:t>	</a:t>
            </a:r>
            <a:r>
              <a:rPr lang="es-ES" sz="1800" spc="-10" noProof="0" dirty="0">
                <a:latin typeface="Verdana"/>
                <a:cs typeface="Verdana"/>
              </a:rPr>
              <a:t>democrático</a:t>
            </a:r>
            <a:r>
              <a:rPr lang="es-ES" sz="1800" noProof="0" dirty="0">
                <a:latin typeface="Verdana"/>
                <a:cs typeface="Verdana"/>
              </a:rPr>
              <a:t>	</a:t>
            </a:r>
            <a:r>
              <a:rPr lang="es-ES" sz="1800" spc="-50" noProof="0" dirty="0">
                <a:latin typeface="Verdana"/>
                <a:cs typeface="Verdana"/>
              </a:rPr>
              <a:t>a</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gestión</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servicios</a:t>
            </a:r>
            <a:r>
              <a:rPr lang="es-ES" sz="1800" noProof="0" dirty="0">
                <a:latin typeface="Verdana"/>
                <a:cs typeface="Verdana"/>
              </a:rPr>
              <a:t>	</a:t>
            </a:r>
            <a:r>
              <a:rPr lang="es-ES" sz="1800" spc="-10" noProof="0" dirty="0">
                <a:latin typeface="Verdana"/>
                <a:cs typeface="Verdana"/>
              </a:rPr>
              <a:t>asistenciales</a:t>
            </a:r>
            <a:r>
              <a:rPr lang="es-ES" sz="1800" noProof="0" dirty="0">
                <a:latin typeface="Verdana"/>
                <a:cs typeface="Verdana"/>
              </a:rPr>
              <a:t>	</a:t>
            </a:r>
            <a:r>
              <a:rPr lang="es-ES" sz="1800" spc="-50" noProof="0" dirty="0">
                <a:latin typeface="Verdana"/>
                <a:cs typeface="Verdana"/>
              </a:rPr>
              <a:t>y </a:t>
            </a:r>
            <a:r>
              <a:rPr lang="es-ES" sz="1800" spc="-10" noProof="0" dirty="0">
                <a:latin typeface="Verdana"/>
                <a:cs typeface="Verdana"/>
              </a:rPr>
              <a:t>administrativos.</a:t>
            </a:r>
          </a:p>
          <a:p>
            <a:pPr marL="12700" algn="just">
              <a:lnSpc>
                <a:spcPct val="150000"/>
              </a:lnSpc>
              <a:spcBef>
                <a:spcPts val="100"/>
              </a:spcBef>
            </a:pPr>
            <a:r>
              <a:rPr lang="es-ES" sz="1800" noProof="0" dirty="0">
                <a:latin typeface="Verdana"/>
                <a:cs typeface="Verdana"/>
              </a:rPr>
              <a:t>Posibilidad</a:t>
            </a:r>
            <a:r>
              <a:rPr lang="es-ES" sz="1800" spc="254" noProof="0" dirty="0">
                <a:latin typeface="Verdana"/>
                <a:cs typeface="Verdana"/>
              </a:rPr>
              <a:t> </a:t>
            </a:r>
            <a:r>
              <a:rPr lang="es-ES" sz="1800" noProof="0" dirty="0">
                <a:latin typeface="Verdana"/>
                <a:cs typeface="Verdana"/>
              </a:rPr>
              <a:t>de</a:t>
            </a:r>
            <a:r>
              <a:rPr lang="es-ES" sz="1800" spc="260" noProof="0" dirty="0">
                <a:latin typeface="Verdana"/>
                <a:cs typeface="Verdana"/>
              </a:rPr>
              <a:t> </a:t>
            </a:r>
            <a:r>
              <a:rPr lang="es-ES" sz="1800" noProof="0" dirty="0">
                <a:latin typeface="Verdana"/>
                <a:cs typeface="Verdana"/>
              </a:rPr>
              <a:t>acceder</a:t>
            </a:r>
            <a:r>
              <a:rPr lang="es-ES" sz="1800" spc="260" noProof="0" dirty="0">
                <a:latin typeface="Verdana"/>
                <a:cs typeface="Verdana"/>
              </a:rPr>
              <a:t> </a:t>
            </a:r>
            <a:r>
              <a:rPr lang="es-ES" sz="1800" noProof="0" dirty="0">
                <a:latin typeface="Verdana"/>
                <a:cs typeface="Verdana"/>
              </a:rPr>
              <a:t>a</a:t>
            </a:r>
            <a:r>
              <a:rPr lang="es-ES" sz="1800" spc="260" noProof="0" dirty="0">
                <a:latin typeface="Verdana"/>
                <a:cs typeface="Verdana"/>
              </a:rPr>
              <a:t> </a:t>
            </a:r>
            <a:r>
              <a:rPr lang="es-ES" sz="1800" noProof="0" dirty="0">
                <a:latin typeface="Verdana"/>
                <a:cs typeface="Verdana"/>
              </a:rPr>
              <a:t>ayudas</a:t>
            </a:r>
            <a:r>
              <a:rPr lang="es-ES" sz="1800" spc="254" noProof="0" dirty="0">
                <a:latin typeface="Verdana"/>
                <a:cs typeface="Verdana"/>
              </a:rPr>
              <a:t> </a:t>
            </a:r>
            <a:r>
              <a:rPr lang="es-ES" sz="1800" noProof="0" dirty="0">
                <a:latin typeface="Verdana"/>
                <a:cs typeface="Verdana"/>
              </a:rPr>
              <a:t>públicas,</a:t>
            </a:r>
            <a:r>
              <a:rPr lang="es-ES" sz="1800" spc="265" noProof="0" dirty="0">
                <a:latin typeface="Verdana"/>
                <a:cs typeface="Verdana"/>
              </a:rPr>
              <a:t> </a:t>
            </a:r>
            <a:r>
              <a:rPr lang="es-ES" sz="1800" noProof="0" dirty="0">
                <a:latin typeface="Verdana"/>
                <a:cs typeface="Verdana"/>
              </a:rPr>
              <a:t>subvenciones</a:t>
            </a:r>
            <a:r>
              <a:rPr lang="es-ES" sz="1800" spc="260" noProof="0" dirty="0">
                <a:latin typeface="Verdana"/>
                <a:cs typeface="Verdana"/>
              </a:rPr>
              <a:t> </a:t>
            </a:r>
            <a:r>
              <a:rPr lang="es-ES" sz="1800" noProof="0" dirty="0">
                <a:latin typeface="Verdana"/>
                <a:cs typeface="Verdana"/>
              </a:rPr>
              <a:t>y</a:t>
            </a:r>
            <a:r>
              <a:rPr lang="es-ES" sz="1800" spc="265" noProof="0" dirty="0">
                <a:latin typeface="Verdana"/>
                <a:cs typeface="Verdana"/>
              </a:rPr>
              <a:t> </a:t>
            </a:r>
            <a:r>
              <a:rPr lang="es-ES" sz="1800" spc="-10" noProof="0" dirty="0">
                <a:latin typeface="Verdana"/>
                <a:cs typeface="Verdana"/>
              </a:rPr>
              <a:t>establecer</a:t>
            </a:r>
            <a:endParaRPr lang="es-ES" sz="1800" noProof="0" dirty="0">
              <a:latin typeface="Verdana"/>
              <a:cs typeface="Verdana"/>
            </a:endParaRPr>
          </a:p>
          <a:p>
            <a:pPr marL="12700" algn="just">
              <a:lnSpc>
                <a:spcPct val="150000"/>
              </a:lnSpc>
            </a:pPr>
            <a:r>
              <a:rPr lang="es-ES" sz="1800" noProof="0" dirty="0">
                <a:latin typeface="Verdana"/>
                <a:cs typeface="Verdana"/>
              </a:rPr>
              <a:t>redes</a:t>
            </a:r>
            <a:r>
              <a:rPr lang="es-ES" sz="1800" spc="-3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apoyo</a:t>
            </a:r>
            <a:r>
              <a:rPr lang="es-ES" sz="1800" spc="-35" noProof="0" dirty="0">
                <a:latin typeface="Verdana"/>
                <a:cs typeface="Verdana"/>
              </a:rPr>
              <a:t> </a:t>
            </a:r>
            <a:r>
              <a:rPr lang="es-ES" sz="1800" spc="-10" noProof="0" dirty="0">
                <a:latin typeface="Verdana"/>
                <a:cs typeface="Verdana"/>
              </a:rPr>
              <a:t>mutuo.</a:t>
            </a:r>
            <a:endParaRPr lang="es-ES" sz="1800" noProof="0" dirty="0">
              <a:latin typeface="Verdana"/>
              <a:cs typeface="Verdana"/>
            </a:endParaRPr>
          </a:p>
          <a:p>
            <a:pPr marL="12700" marR="5080" algn="just">
              <a:lnSpc>
                <a:spcPct val="150000"/>
              </a:lnSpc>
              <a:spcBef>
                <a:spcPts val="505"/>
              </a:spcBef>
            </a:pPr>
            <a:r>
              <a:rPr lang="es-ES" sz="1800" spc="-10" noProof="0" dirty="0">
                <a:latin typeface="Verdana"/>
                <a:cs typeface="Verdana"/>
              </a:rPr>
              <a:t>-Promoción</a:t>
            </a:r>
            <a:r>
              <a:rPr lang="es-ES" sz="1800" spc="-130"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noProof="0" dirty="0">
                <a:latin typeface="Verdana"/>
                <a:cs typeface="Verdana"/>
              </a:rPr>
              <a:t>un</a:t>
            </a:r>
            <a:r>
              <a:rPr lang="es-ES" sz="1800" spc="-130" noProof="0" dirty="0">
                <a:latin typeface="Verdana"/>
                <a:cs typeface="Verdana"/>
              </a:rPr>
              <a:t> </a:t>
            </a:r>
            <a:r>
              <a:rPr lang="es-ES" sz="1800" spc="-10" noProof="0" dirty="0">
                <a:latin typeface="Verdana"/>
                <a:cs typeface="Verdana"/>
              </a:rPr>
              <a:t>envejecimiento</a:t>
            </a:r>
            <a:r>
              <a:rPr lang="es-ES" sz="1800" spc="-125" noProof="0" dirty="0">
                <a:latin typeface="Verdana"/>
                <a:cs typeface="Verdana"/>
              </a:rPr>
              <a:t> </a:t>
            </a:r>
            <a:r>
              <a:rPr lang="es-ES" sz="1800" noProof="0" dirty="0">
                <a:latin typeface="Verdana"/>
                <a:cs typeface="Verdana"/>
              </a:rPr>
              <a:t>activo,</a:t>
            </a:r>
            <a:r>
              <a:rPr lang="es-ES" sz="1800" spc="-120" noProof="0" dirty="0">
                <a:latin typeface="Verdana"/>
                <a:cs typeface="Verdana"/>
              </a:rPr>
              <a:t> </a:t>
            </a:r>
            <a:r>
              <a:rPr lang="es-ES" sz="1800" spc="-10" noProof="0" dirty="0">
                <a:latin typeface="Verdana"/>
                <a:cs typeface="Verdana"/>
              </a:rPr>
              <a:t>saludable</a:t>
            </a:r>
            <a:r>
              <a:rPr lang="es-ES" sz="1800" spc="-135" noProof="0" dirty="0">
                <a:latin typeface="Verdana"/>
                <a:cs typeface="Verdana"/>
              </a:rPr>
              <a:t> </a:t>
            </a:r>
            <a:r>
              <a:rPr lang="es-ES" sz="1800" noProof="0" dirty="0">
                <a:latin typeface="Verdana"/>
                <a:cs typeface="Verdana"/>
              </a:rPr>
              <a:t>y</a:t>
            </a:r>
            <a:r>
              <a:rPr lang="es-ES" sz="1800" spc="-110" noProof="0" dirty="0">
                <a:latin typeface="Verdana"/>
                <a:cs typeface="Verdana"/>
              </a:rPr>
              <a:t> </a:t>
            </a:r>
            <a:r>
              <a:rPr lang="es-ES" sz="1800" noProof="0" dirty="0">
                <a:latin typeface="Verdana"/>
                <a:cs typeface="Verdana"/>
              </a:rPr>
              <a:t>autónomo</a:t>
            </a:r>
            <a:r>
              <a:rPr lang="es-ES" sz="1800" spc="-125" noProof="0" dirty="0">
                <a:latin typeface="Verdana"/>
                <a:cs typeface="Verdana"/>
              </a:rPr>
              <a:t> </a:t>
            </a:r>
            <a:r>
              <a:rPr lang="es-ES" sz="1800" noProof="0" dirty="0">
                <a:latin typeface="Verdana"/>
                <a:cs typeface="Verdana"/>
              </a:rPr>
              <a:t>bajo</a:t>
            </a:r>
            <a:r>
              <a:rPr lang="es-ES" sz="1800" spc="-130" noProof="0" dirty="0">
                <a:latin typeface="Verdana"/>
                <a:cs typeface="Verdana"/>
              </a:rPr>
              <a:t> </a:t>
            </a:r>
            <a:r>
              <a:rPr lang="es-ES" sz="1800" spc="-25" noProof="0" dirty="0">
                <a:latin typeface="Verdana"/>
                <a:cs typeface="Verdana"/>
              </a:rPr>
              <a:t>una </a:t>
            </a:r>
            <a:r>
              <a:rPr lang="es-ES" sz="1800" noProof="0" dirty="0">
                <a:latin typeface="Verdana"/>
                <a:cs typeface="Verdana"/>
              </a:rPr>
              <a:t>gestión</a:t>
            </a:r>
            <a:r>
              <a:rPr lang="es-ES" sz="1800" spc="-90" noProof="0" dirty="0">
                <a:latin typeface="Verdana"/>
                <a:cs typeface="Verdana"/>
              </a:rPr>
              <a:t> </a:t>
            </a:r>
            <a:r>
              <a:rPr lang="es-ES" sz="1800" spc="-10" noProof="0" dirty="0">
                <a:latin typeface="Verdana"/>
                <a:cs typeface="Verdana"/>
              </a:rPr>
              <a:t>profesionalizada.</a:t>
            </a:r>
          </a:p>
          <a:p>
            <a:pPr marL="12700" marR="5080" algn="just">
              <a:lnSpc>
                <a:spcPct val="150000"/>
              </a:lnSpc>
              <a:spcBef>
                <a:spcPts val="505"/>
              </a:spcBef>
            </a:pPr>
            <a:r>
              <a:rPr lang="es-ES" sz="1800" noProof="0" dirty="0">
                <a:latin typeface="Verdana"/>
                <a:cs typeface="Verdana"/>
              </a:rPr>
              <a:t>En suma,</a:t>
            </a:r>
            <a:r>
              <a:rPr lang="es-ES" sz="1800" spc="-5" noProof="0" dirty="0">
                <a:latin typeface="Verdana"/>
                <a:cs typeface="Verdana"/>
              </a:rPr>
              <a:t> </a:t>
            </a:r>
            <a:r>
              <a:rPr lang="es-ES" sz="1800" noProof="0" dirty="0">
                <a:latin typeface="Verdana"/>
                <a:cs typeface="Verdana"/>
              </a:rPr>
              <a:t>el</a:t>
            </a:r>
            <a:r>
              <a:rPr lang="es-ES" sz="1800" spc="-15" noProof="0" dirty="0">
                <a:latin typeface="Verdana"/>
                <a:cs typeface="Verdana"/>
              </a:rPr>
              <a:t> </a:t>
            </a:r>
            <a:r>
              <a:rPr lang="es-ES" sz="1800" noProof="0" dirty="0">
                <a:latin typeface="Verdana"/>
                <a:cs typeface="Verdana"/>
              </a:rPr>
              <a:t>COAGING</a:t>
            </a:r>
            <a:r>
              <a:rPr lang="es-ES" sz="1800" spc="-5" noProof="0" dirty="0">
                <a:latin typeface="Verdana"/>
                <a:cs typeface="Verdana"/>
              </a:rPr>
              <a:t> </a:t>
            </a:r>
            <a:r>
              <a:rPr lang="es-ES" sz="1800" noProof="0" dirty="0">
                <a:latin typeface="Verdana"/>
                <a:cs typeface="Verdana"/>
              </a:rPr>
              <a:t>se</a:t>
            </a:r>
            <a:r>
              <a:rPr lang="es-ES" sz="1800" spc="-15" noProof="0" dirty="0">
                <a:latin typeface="Verdana"/>
                <a:cs typeface="Verdana"/>
              </a:rPr>
              <a:t> </a:t>
            </a:r>
            <a:r>
              <a:rPr lang="es-ES" sz="1800" noProof="0" dirty="0">
                <a:latin typeface="Verdana"/>
                <a:cs typeface="Verdana"/>
              </a:rPr>
              <a:t>presenta como una</a:t>
            </a:r>
            <a:r>
              <a:rPr lang="es-ES" sz="1800" spc="-15" noProof="0" dirty="0">
                <a:latin typeface="Verdana"/>
                <a:cs typeface="Verdana"/>
              </a:rPr>
              <a:t> </a:t>
            </a:r>
            <a:r>
              <a:rPr lang="es-ES" sz="1800" noProof="0" dirty="0">
                <a:latin typeface="Verdana"/>
                <a:cs typeface="Verdana"/>
              </a:rPr>
              <a:t>evolución</a:t>
            </a:r>
            <a:r>
              <a:rPr lang="es-ES" sz="1800" spc="5" noProof="0" dirty="0">
                <a:latin typeface="Verdana"/>
                <a:cs typeface="Verdana"/>
              </a:rPr>
              <a:t> </a:t>
            </a:r>
            <a:r>
              <a:rPr lang="es-ES" sz="1800" noProof="0" dirty="0">
                <a:latin typeface="Verdana"/>
                <a:cs typeface="Verdana"/>
              </a:rPr>
              <a:t>del cohausing</a:t>
            </a:r>
            <a:r>
              <a:rPr lang="es-ES" sz="1800" spc="-10" noProof="0" dirty="0">
                <a:latin typeface="Verdana"/>
                <a:cs typeface="Verdana"/>
              </a:rPr>
              <a:t> </a:t>
            </a:r>
            <a:r>
              <a:rPr lang="es-ES" sz="1800" spc="-50" noProof="0" dirty="0">
                <a:latin typeface="Verdana"/>
                <a:cs typeface="Verdana"/>
              </a:rPr>
              <a:t>o </a:t>
            </a:r>
            <a:r>
              <a:rPr lang="es-ES" sz="1800" spc="-10" noProof="0" dirty="0">
                <a:latin typeface="Verdana"/>
                <a:cs typeface="Verdana"/>
              </a:rPr>
              <a:t>vivienda</a:t>
            </a:r>
            <a:r>
              <a:rPr lang="es-ES" spc="-10" dirty="0">
                <a:latin typeface="Verdana"/>
                <a:cs typeface="Verdana"/>
              </a:rPr>
              <a:t> </a:t>
            </a:r>
            <a:r>
              <a:rPr lang="es-ES" sz="1800" spc="-10" noProof="0" dirty="0">
                <a:latin typeface="Verdana"/>
                <a:cs typeface="Verdana"/>
              </a:rPr>
              <a:t>colaborativa</a:t>
            </a:r>
            <a:r>
              <a:rPr lang="es-ES" sz="1800" noProof="0" dirty="0">
                <a:latin typeface="Verdana"/>
                <a:cs typeface="Verdana"/>
              </a:rPr>
              <a:t>	</a:t>
            </a:r>
            <a:r>
              <a:rPr lang="es-ES" sz="1800" spc="-20" noProof="0" dirty="0">
                <a:latin typeface="Verdana"/>
                <a:cs typeface="Verdana"/>
              </a:rPr>
              <a:t>para</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tercera</a:t>
            </a:r>
            <a:r>
              <a:rPr lang="es-ES" sz="1800" noProof="0" dirty="0">
                <a:latin typeface="Verdana"/>
                <a:cs typeface="Verdana"/>
              </a:rPr>
              <a:t>	</a:t>
            </a:r>
            <a:r>
              <a:rPr lang="es-ES" sz="1800" spc="-10" noProof="0" dirty="0">
                <a:latin typeface="Verdana"/>
                <a:cs typeface="Verdana"/>
              </a:rPr>
              <a:t>edad,</a:t>
            </a:r>
            <a:r>
              <a:rPr lang="es-ES" sz="1800" noProof="0" dirty="0">
                <a:latin typeface="Verdana"/>
                <a:cs typeface="Verdana"/>
              </a:rPr>
              <a:t>	</a:t>
            </a:r>
            <a:r>
              <a:rPr lang="es-ES" sz="1800" spc="-10" noProof="0" dirty="0">
                <a:latin typeface="Verdana"/>
                <a:cs typeface="Verdana"/>
              </a:rPr>
              <a:t>buscando</a:t>
            </a:r>
            <a:r>
              <a:rPr lang="es-ES" spc="-10" dirty="0">
                <a:latin typeface="Verdana"/>
                <a:cs typeface="Verdana"/>
              </a:rPr>
              <a:t> </a:t>
            </a:r>
            <a:r>
              <a:rPr lang="es-ES" sz="1800" spc="-10" noProof="0" dirty="0">
                <a:latin typeface="Verdana"/>
                <a:cs typeface="Verdana"/>
              </a:rPr>
              <a:t>soluciones</a:t>
            </a:r>
            <a:r>
              <a:rPr lang="es-ES" spc="-10" dirty="0">
                <a:latin typeface="Verdana"/>
                <a:cs typeface="Verdana"/>
              </a:rPr>
              <a:t> </a:t>
            </a:r>
            <a:r>
              <a:rPr lang="es-ES" sz="1800" noProof="0" dirty="0">
                <a:latin typeface="Verdana"/>
                <a:cs typeface="Verdana"/>
              </a:rPr>
              <a:t>integrales</a:t>
            </a:r>
            <a:r>
              <a:rPr lang="es-ES" sz="1800" spc="-60" noProof="0" dirty="0">
                <a:latin typeface="Verdana"/>
                <a:cs typeface="Verdana"/>
              </a:rPr>
              <a:t> </a:t>
            </a:r>
            <a:r>
              <a:rPr lang="es-ES" sz="1800" noProof="0" dirty="0">
                <a:latin typeface="Verdana"/>
                <a:cs typeface="Verdana"/>
              </a:rPr>
              <a:t>y</a:t>
            </a:r>
            <a:r>
              <a:rPr lang="es-ES" sz="1800" spc="-50" noProof="0" dirty="0">
                <a:latin typeface="Verdana"/>
                <a:cs typeface="Verdana"/>
              </a:rPr>
              <a:t> </a:t>
            </a:r>
            <a:r>
              <a:rPr lang="es-ES" sz="1800" noProof="0" dirty="0">
                <a:latin typeface="Verdana"/>
                <a:cs typeface="Verdana"/>
              </a:rPr>
              <a:t>participativas</a:t>
            </a:r>
            <a:r>
              <a:rPr lang="es-ES" sz="1800" spc="-50"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convivencia</a:t>
            </a:r>
            <a:r>
              <a:rPr lang="es-ES" sz="1800" spc="-60" noProof="0" dirty="0">
                <a:latin typeface="Verdana"/>
                <a:cs typeface="Verdana"/>
              </a:rPr>
              <a:t> </a:t>
            </a:r>
            <a:r>
              <a:rPr lang="es-ES" sz="1800" noProof="0" dirty="0">
                <a:latin typeface="Verdana"/>
                <a:cs typeface="Verdana"/>
              </a:rPr>
              <a:t>y</a:t>
            </a:r>
            <a:r>
              <a:rPr lang="es-ES" sz="1800" spc="-50" noProof="0" dirty="0">
                <a:latin typeface="Verdana"/>
                <a:cs typeface="Verdana"/>
              </a:rPr>
              <a:t> </a:t>
            </a:r>
            <a:r>
              <a:rPr lang="es-ES" sz="1800" noProof="0" dirty="0">
                <a:latin typeface="Verdana"/>
                <a:cs typeface="Verdana"/>
              </a:rPr>
              <a:t>gestión</a:t>
            </a:r>
            <a:r>
              <a:rPr lang="es-ES" sz="1800" spc="-45" noProof="0" dirty="0">
                <a:latin typeface="Verdana"/>
                <a:cs typeface="Verdana"/>
              </a:rPr>
              <a:t> </a:t>
            </a:r>
            <a:r>
              <a:rPr lang="es-ES" sz="1800" spc="-10" noProof="0" dirty="0">
                <a:latin typeface="Verdana"/>
                <a:cs typeface="Verdana"/>
              </a:rPr>
              <a:t>común.</a:t>
            </a:r>
          </a:p>
          <a:p>
            <a:pPr marL="12700" marR="5080" algn="just">
              <a:lnSpc>
                <a:spcPct val="150000"/>
              </a:lnSpc>
              <a:spcBef>
                <a:spcPts val="505"/>
              </a:spcBef>
            </a:pPr>
            <a:endParaRPr lang="es-ES" sz="1800" noProof="0" dirty="0">
              <a:latin typeface="Verdana"/>
              <a:cs typeface="Verdana"/>
            </a:endParaRPr>
          </a:p>
          <a:p>
            <a:pPr marL="12700" marR="5080" algn="just">
              <a:lnSpc>
                <a:spcPct val="150000"/>
              </a:lnSpc>
              <a:spcBef>
                <a:spcPts val="10"/>
              </a:spcBef>
              <a:tabLst>
                <a:tab pos="1146175" algn="l"/>
                <a:tab pos="2794000" algn="l"/>
                <a:tab pos="3175000" algn="l"/>
                <a:tab pos="3616960" algn="l"/>
                <a:tab pos="4693920" algn="l"/>
                <a:tab pos="5213985" algn="l"/>
                <a:tab pos="6448425" algn="l"/>
                <a:tab pos="8136890" algn="l"/>
              </a:tabLst>
            </a:pPr>
            <a:endParaRPr lang="es-ES" sz="1800" noProof="0" dirty="0">
              <a:latin typeface="Verdana"/>
              <a:cs typeface="Verdana"/>
            </a:endParaRPr>
          </a:p>
        </p:txBody>
      </p:sp>
      <p:pic>
        <p:nvPicPr>
          <p:cNvPr id="3" name="Imagen 2">
            <a:extLst>
              <a:ext uri="{FF2B5EF4-FFF2-40B4-BE49-F238E27FC236}">
                <a16:creationId xmlns:a16="http://schemas.microsoft.com/office/drawing/2014/main" id="{44270897-FE26-CA07-770C-1C710E49558B}"/>
              </a:ext>
            </a:extLst>
          </p:cNvPr>
          <p:cNvPicPr>
            <a:picLocks noChangeAspect="1"/>
          </p:cNvPicPr>
          <p:nvPr/>
        </p:nvPicPr>
        <p:blipFill>
          <a:blip r:embed="rId2"/>
          <a:stretch>
            <a:fillRect/>
          </a:stretch>
        </p:blipFill>
        <p:spPr>
          <a:xfrm>
            <a:off x="3157653" y="582819"/>
            <a:ext cx="3810000" cy="1268015"/>
          </a:xfrm>
          <a:prstGeom prst="rect">
            <a:avLst/>
          </a:prstGeom>
        </p:spPr>
      </p:pic>
      <p:pic>
        <p:nvPicPr>
          <p:cNvPr id="4" name="Picture 2">
            <a:extLst>
              <a:ext uri="{FF2B5EF4-FFF2-40B4-BE49-F238E27FC236}">
                <a16:creationId xmlns:a16="http://schemas.microsoft.com/office/drawing/2014/main" id="{D382A2EE-665A-C8D0-D262-8464CE414B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F639066A-4C71-BEA8-0E00-4F38F92900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521787"/>
            <a:ext cx="8285480" cy="4354141"/>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La</a:t>
            </a:r>
            <a:r>
              <a:rPr lang="es-ES" sz="1800" spc="220" noProof="0" dirty="0">
                <a:latin typeface="Verdana"/>
                <a:cs typeface="Verdana"/>
              </a:rPr>
              <a:t> </a:t>
            </a:r>
            <a:r>
              <a:rPr lang="es-ES" sz="1800" noProof="0" dirty="0">
                <a:latin typeface="Verdana"/>
                <a:cs typeface="Verdana"/>
              </a:rPr>
              <a:t>gestión</a:t>
            </a:r>
            <a:r>
              <a:rPr lang="es-ES" sz="1800" spc="220" noProof="0" dirty="0">
                <a:latin typeface="Verdana"/>
                <a:cs typeface="Verdana"/>
              </a:rPr>
              <a:t> </a:t>
            </a:r>
            <a:r>
              <a:rPr lang="es-ES" sz="1800" noProof="0" dirty="0">
                <a:latin typeface="Verdana"/>
                <a:cs typeface="Verdana"/>
              </a:rPr>
              <a:t>cooperativa</a:t>
            </a:r>
            <a:r>
              <a:rPr lang="es-ES" sz="1800" spc="220" noProof="0" dirty="0">
                <a:latin typeface="Verdana"/>
                <a:cs typeface="Verdana"/>
              </a:rPr>
              <a:t> </a:t>
            </a:r>
            <a:r>
              <a:rPr lang="es-ES" sz="1800" noProof="0" dirty="0">
                <a:latin typeface="Verdana"/>
                <a:cs typeface="Verdana"/>
              </a:rPr>
              <a:t>de</a:t>
            </a:r>
            <a:r>
              <a:rPr lang="es-ES" sz="1800" spc="215" noProof="0" dirty="0">
                <a:latin typeface="Verdana"/>
                <a:cs typeface="Verdana"/>
              </a:rPr>
              <a:t> </a:t>
            </a:r>
            <a:r>
              <a:rPr lang="es-ES" sz="1800" noProof="0" dirty="0">
                <a:latin typeface="Verdana"/>
                <a:cs typeface="Verdana"/>
              </a:rPr>
              <a:t>vivienda</a:t>
            </a:r>
            <a:r>
              <a:rPr lang="es-ES" sz="1800" spc="220" noProof="0" dirty="0">
                <a:latin typeface="Verdana"/>
                <a:cs typeface="Verdana"/>
              </a:rPr>
              <a:t> </a:t>
            </a:r>
            <a:r>
              <a:rPr lang="es-ES" sz="1800" noProof="0" dirty="0">
                <a:latin typeface="Verdana"/>
                <a:cs typeface="Verdana"/>
              </a:rPr>
              <a:t>asequible,</a:t>
            </a:r>
            <a:r>
              <a:rPr lang="es-ES" sz="1800" spc="225" noProof="0" dirty="0">
                <a:latin typeface="Verdana"/>
                <a:cs typeface="Verdana"/>
              </a:rPr>
              <a:t> </a:t>
            </a:r>
            <a:r>
              <a:rPr lang="es-ES" sz="1800" noProof="0" dirty="0">
                <a:latin typeface="Verdana"/>
                <a:cs typeface="Verdana"/>
              </a:rPr>
              <a:t>basada</a:t>
            </a:r>
            <a:r>
              <a:rPr lang="es-ES" sz="1800" spc="220" noProof="0" dirty="0">
                <a:latin typeface="Verdana"/>
                <a:cs typeface="Verdana"/>
              </a:rPr>
              <a:t> </a:t>
            </a:r>
            <a:r>
              <a:rPr lang="es-ES" sz="1800" noProof="0" dirty="0">
                <a:latin typeface="Verdana"/>
                <a:cs typeface="Verdana"/>
              </a:rPr>
              <a:t>en</a:t>
            </a:r>
            <a:r>
              <a:rPr lang="es-ES" sz="1800" spc="220" noProof="0" dirty="0">
                <a:latin typeface="Verdana"/>
                <a:cs typeface="Verdana"/>
              </a:rPr>
              <a:t> </a:t>
            </a:r>
            <a:r>
              <a:rPr lang="es-ES" sz="1800" noProof="0" dirty="0">
                <a:latin typeface="Verdana"/>
                <a:cs typeface="Verdana"/>
              </a:rPr>
              <a:t>la</a:t>
            </a:r>
            <a:r>
              <a:rPr lang="es-ES" sz="1800" spc="225" noProof="0" dirty="0">
                <a:latin typeface="Verdana"/>
                <a:cs typeface="Verdana"/>
              </a:rPr>
              <a:t> </a:t>
            </a:r>
            <a:r>
              <a:rPr lang="es-ES" sz="1800" spc="-10" noProof="0" dirty="0">
                <a:latin typeface="Verdana"/>
                <a:cs typeface="Verdana"/>
              </a:rPr>
              <a:t>economía </a:t>
            </a:r>
            <a:r>
              <a:rPr lang="es-ES" sz="1800" noProof="0" dirty="0">
                <a:latin typeface="Verdana"/>
                <a:cs typeface="Verdana"/>
              </a:rPr>
              <a:t>social</a:t>
            </a:r>
            <a:r>
              <a:rPr lang="es-ES" sz="1800" spc="-10" noProof="0" dirty="0">
                <a:latin typeface="Verdana"/>
                <a:cs typeface="Verdana"/>
              </a:rPr>
              <a:t>  </a:t>
            </a:r>
            <a:r>
              <a:rPr lang="es-ES" sz="1800" noProof="0" dirty="0">
                <a:latin typeface="Verdana"/>
                <a:cs typeface="Verdana"/>
              </a:rPr>
              <a:t>y</a:t>
            </a:r>
            <a:r>
              <a:rPr lang="es-ES" sz="1800" spc="-5" noProof="0" dirty="0">
                <a:latin typeface="Verdana"/>
                <a:cs typeface="Verdana"/>
              </a:rPr>
              <a:t>  </a:t>
            </a:r>
            <a:r>
              <a:rPr lang="es-ES" sz="1800" noProof="0" dirty="0">
                <a:latin typeface="Verdana"/>
                <a:cs typeface="Verdana"/>
              </a:rPr>
              <a:t>amparada</a:t>
            </a:r>
            <a:r>
              <a:rPr lang="es-ES" sz="1800" spc="-10" noProof="0" dirty="0">
                <a:latin typeface="Verdana"/>
                <a:cs typeface="Verdana"/>
              </a:rPr>
              <a:t>  </a:t>
            </a:r>
            <a:r>
              <a:rPr lang="es-ES" sz="1800" noProof="0" dirty="0">
                <a:latin typeface="Verdana"/>
                <a:cs typeface="Verdana"/>
              </a:rPr>
              <a:t>por  el</a:t>
            </a:r>
            <a:r>
              <a:rPr lang="es-ES" sz="1800" spc="-10" noProof="0" dirty="0">
                <a:latin typeface="Verdana"/>
                <a:cs typeface="Verdana"/>
              </a:rPr>
              <a:t>  </a:t>
            </a:r>
            <a:r>
              <a:rPr lang="es-ES" sz="1800" noProof="0" dirty="0">
                <a:latin typeface="Verdana"/>
                <a:cs typeface="Verdana"/>
              </a:rPr>
              <a:t>artículo</a:t>
            </a:r>
            <a:r>
              <a:rPr lang="es-ES" sz="1800" spc="-5" noProof="0" dirty="0">
                <a:latin typeface="Verdana"/>
                <a:cs typeface="Verdana"/>
              </a:rPr>
              <a:t>  </a:t>
            </a:r>
            <a:r>
              <a:rPr lang="es-ES" sz="1800" noProof="0" dirty="0">
                <a:latin typeface="Verdana"/>
                <a:cs typeface="Verdana"/>
              </a:rPr>
              <a:t>129</a:t>
            </a:r>
            <a:r>
              <a:rPr lang="es-ES" sz="1800" spc="-5" noProof="0" dirty="0">
                <a:latin typeface="Verdana"/>
                <a:cs typeface="Verdana"/>
              </a:rPr>
              <a:t>  </a:t>
            </a:r>
            <a:r>
              <a:rPr lang="es-ES" sz="1800" noProof="0" dirty="0">
                <a:latin typeface="Verdana"/>
                <a:cs typeface="Verdana"/>
              </a:rPr>
              <a:t>de</a:t>
            </a:r>
            <a:r>
              <a:rPr lang="es-ES" sz="1800" spc="-10" noProof="0" dirty="0">
                <a:latin typeface="Verdana"/>
                <a:cs typeface="Verdana"/>
              </a:rPr>
              <a:t>  </a:t>
            </a:r>
            <a:r>
              <a:rPr lang="es-ES" sz="1800" noProof="0" dirty="0">
                <a:latin typeface="Verdana"/>
                <a:cs typeface="Verdana"/>
              </a:rPr>
              <a:t>la</a:t>
            </a:r>
            <a:r>
              <a:rPr lang="es-ES" sz="1800" spc="-10" noProof="0" dirty="0">
                <a:latin typeface="Verdana"/>
                <a:cs typeface="Verdana"/>
              </a:rPr>
              <a:t>  </a:t>
            </a:r>
            <a:r>
              <a:rPr lang="es-ES" sz="1800" noProof="0" dirty="0">
                <a:latin typeface="Verdana"/>
                <a:cs typeface="Verdana"/>
              </a:rPr>
              <a:t>Constitución,  es</a:t>
            </a:r>
            <a:r>
              <a:rPr lang="es-ES" sz="1800" spc="-10" noProof="0" dirty="0">
                <a:latin typeface="Verdana"/>
                <a:cs typeface="Verdana"/>
              </a:rPr>
              <a:t>  </a:t>
            </a:r>
            <a:r>
              <a:rPr lang="es-ES" sz="1800" spc="-25" noProof="0" dirty="0">
                <a:latin typeface="Verdana"/>
                <a:cs typeface="Verdana"/>
              </a:rPr>
              <a:t>una </a:t>
            </a:r>
            <a:r>
              <a:rPr lang="es-ES" sz="1800" noProof="0" dirty="0">
                <a:latin typeface="Verdana"/>
                <a:cs typeface="Verdana"/>
              </a:rPr>
              <a:t>herramienta</a:t>
            </a:r>
            <a:r>
              <a:rPr lang="es-ES" sz="1800" spc="25" noProof="0" dirty="0">
                <a:latin typeface="Verdana"/>
                <a:cs typeface="Verdana"/>
              </a:rPr>
              <a:t>  </a:t>
            </a:r>
            <a:r>
              <a:rPr lang="es-ES" sz="1800" noProof="0" dirty="0">
                <a:latin typeface="Verdana"/>
                <a:cs typeface="Verdana"/>
              </a:rPr>
              <a:t>legítima</a:t>
            </a:r>
            <a:r>
              <a:rPr lang="es-ES" sz="1800" spc="15" noProof="0" dirty="0">
                <a:latin typeface="Verdana"/>
                <a:cs typeface="Verdana"/>
              </a:rPr>
              <a:t>  </a:t>
            </a:r>
            <a:r>
              <a:rPr lang="es-ES" sz="1800" noProof="0" dirty="0">
                <a:latin typeface="Verdana"/>
                <a:cs typeface="Verdana"/>
              </a:rPr>
              <a:t>y</a:t>
            </a:r>
            <a:r>
              <a:rPr lang="es-ES" sz="1800" spc="30" noProof="0" dirty="0">
                <a:latin typeface="Verdana"/>
                <a:cs typeface="Verdana"/>
              </a:rPr>
              <a:t>  </a:t>
            </a:r>
            <a:r>
              <a:rPr lang="es-ES" sz="1800" noProof="0" dirty="0">
                <a:latin typeface="Verdana"/>
                <a:cs typeface="Verdana"/>
              </a:rPr>
              <a:t>eficaz</a:t>
            </a:r>
            <a:r>
              <a:rPr lang="es-ES" sz="1800" spc="20" noProof="0" dirty="0">
                <a:latin typeface="Verdana"/>
                <a:cs typeface="Verdana"/>
              </a:rPr>
              <a:t>  </a:t>
            </a:r>
            <a:r>
              <a:rPr lang="es-ES" sz="1800" noProof="0" dirty="0">
                <a:latin typeface="Verdana"/>
                <a:cs typeface="Verdana"/>
              </a:rPr>
              <a:t>para</a:t>
            </a:r>
            <a:r>
              <a:rPr lang="es-ES" sz="1800" spc="30" noProof="0" dirty="0">
                <a:latin typeface="Verdana"/>
                <a:cs typeface="Verdana"/>
              </a:rPr>
              <a:t>  </a:t>
            </a:r>
            <a:r>
              <a:rPr lang="es-ES" sz="1800" noProof="0" dirty="0">
                <a:latin typeface="Verdana"/>
                <a:cs typeface="Verdana"/>
              </a:rPr>
              <a:t>atender</a:t>
            </a:r>
            <a:r>
              <a:rPr lang="es-ES" sz="1800" spc="20" noProof="0" dirty="0">
                <a:latin typeface="Verdana"/>
                <a:cs typeface="Verdana"/>
              </a:rPr>
              <a:t>  </a:t>
            </a:r>
            <a:r>
              <a:rPr lang="es-ES" sz="1800" noProof="0" dirty="0">
                <a:latin typeface="Verdana"/>
                <a:cs typeface="Verdana"/>
              </a:rPr>
              <a:t>las</a:t>
            </a:r>
            <a:r>
              <a:rPr lang="es-ES" sz="1800" spc="25" noProof="0" dirty="0">
                <a:latin typeface="Verdana"/>
                <a:cs typeface="Verdana"/>
              </a:rPr>
              <a:t>  </a:t>
            </a:r>
            <a:r>
              <a:rPr lang="es-ES" sz="1800" noProof="0" dirty="0">
                <a:latin typeface="Verdana"/>
                <a:cs typeface="Verdana"/>
              </a:rPr>
              <a:t>necesidades</a:t>
            </a:r>
            <a:r>
              <a:rPr lang="es-ES" sz="1800" spc="20"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spc="-25" noProof="0" dirty="0">
                <a:latin typeface="Verdana"/>
                <a:cs typeface="Verdana"/>
              </a:rPr>
              <a:t>la </a:t>
            </a:r>
            <a:r>
              <a:rPr lang="es-ES" sz="1800" noProof="0" dirty="0">
                <a:latin typeface="Verdana"/>
                <a:cs typeface="Verdana"/>
              </a:rPr>
              <a:t>población</a:t>
            </a:r>
            <a:r>
              <a:rPr lang="es-ES" sz="1800" spc="-100" noProof="0" dirty="0">
                <a:latin typeface="Verdana"/>
                <a:cs typeface="Verdana"/>
              </a:rPr>
              <a:t> </a:t>
            </a:r>
            <a:r>
              <a:rPr lang="es-ES" sz="1800" noProof="0" dirty="0">
                <a:latin typeface="Verdana"/>
                <a:cs typeface="Verdana"/>
              </a:rPr>
              <a:t>con</a:t>
            </a:r>
            <a:r>
              <a:rPr lang="es-ES" sz="1800" spc="-95" noProof="0" dirty="0">
                <a:latin typeface="Verdana"/>
                <a:cs typeface="Verdana"/>
              </a:rPr>
              <a:t> </a:t>
            </a:r>
            <a:r>
              <a:rPr lang="es-ES" sz="1800" noProof="0" dirty="0">
                <a:latin typeface="Verdana"/>
                <a:cs typeface="Verdana"/>
              </a:rPr>
              <a:t>rentas</a:t>
            </a:r>
            <a:r>
              <a:rPr lang="es-ES" sz="1800" spc="-100" noProof="0" dirty="0">
                <a:latin typeface="Verdana"/>
                <a:cs typeface="Verdana"/>
              </a:rPr>
              <a:t> </a:t>
            </a:r>
            <a:r>
              <a:rPr lang="es-ES" sz="1800" noProof="0" dirty="0">
                <a:latin typeface="Verdana"/>
                <a:cs typeface="Verdana"/>
              </a:rPr>
              <a:t>bajas</a:t>
            </a:r>
            <a:r>
              <a:rPr lang="es-ES" sz="1800" spc="-105" noProof="0" dirty="0">
                <a:latin typeface="Verdana"/>
                <a:cs typeface="Verdana"/>
              </a:rPr>
              <a:t> </a:t>
            </a:r>
            <a:r>
              <a:rPr lang="es-ES" sz="1800" noProof="0" dirty="0">
                <a:latin typeface="Verdana"/>
                <a:cs typeface="Verdana"/>
              </a:rPr>
              <a:t>y</a:t>
            </a:r>
            <a:r>
              <a:rPr lang="es-ES" sz="1800" spc="-95" noProof="0" dirty="0">
                <a:latin typeface="Verdana"/>
                <a:cs typeface="Verdana"/>
              </a:rPr>
              <a:t> </a:t>
            </a:r>
            <a:r>
              <a:rPr lang="es-ES" sz="1800" spc="-10" noProof="0" dirty="0">
                <a:latin typeface="Verdana"/>
                <a:cs typeface="Verdana"/>
              </a:rPr>
              <a:t>colectivos</a:t>
            </a:r>
            <a:r>
              <a:rPr lang="es-ES" sz="1800" spc="-100" noProof="0" dirty="0">
                <a:latin typeface="Verdana"/>
                <a:cs typeface="Verdana"/>
              </a:rPr>
              <a:t> </a:t>
            </a:r>
            <a:r>
              <a:rPr lang="es-ES" sz="1800" spc="-10" noProof="0" dirty="0">
                <a:latin typeface="Verdana"/>
                <a:cs typeface="Verdana"/>
              </a:rPr>
              <a:t>vulnerables.</a:t>
            </a:r>
            <a:r>
              <a:rPr lang="es-ES" sz="1800" spc="-90" noProof="0" dirty="0">
                <a:latin typeface="Verdana"/>
                <a:cs typeface="Verdana"/>
              </a:rPr>
              <a:t> </a:t>
            </a:r>
            <a:r>
              <a:rPr lang="es-ES" sz="1800" noProof="0" dirty="0">
                <a:latin typeface="Verdana"/>
                <a:cs typeface="Verdana"/>
              </a:rPr>
              <a:t>En</a:t>
            </a:r>
            <a:r>
              <a:rPr lang="es-ES" sz="1800" spc="-100" noProof="0" dirty="0">
                <a:latin typeface="Verdana"/>
                <a:cs typeface="Verdana"/>
              </a:rPr>
              <a:t> </a:t>
            </a:r>
            <a:r>
              <a:rPr lang="es-ES" sz="1800" noProof="0" dirty="0">
                <a:latin typeface="Verdana"/>
                <a:cs typeface="Verdana"/>
              </a:rPr>
              <a:t>un</a:t>
            </a:r>
            <a:r>
              <a:rPr lang="es-ES" sz="1800" spc="-100" noProof="0" dirty="0">
                <a:latin typeface="Verdana"/>
                <a:cs typeface="Verdana"/>
              </a:rPr>
              <a:t> </a:t>
            </a:r>
            <a:r>
              <a:rPr lang="es-ES" sz="1800" noProof="0" dirty="0">
                <a:latin typeface="Verdana"/>
                <a:cs typeface="Verdana"/>
              </a:rPr>
              <a:t>mercado</a:t>
            </a:r>
            <a:r>
              <a:rPr lang="es-ES" sz="1800" spc="-100" noProof="0" dirty="0">
                <a:latin typeface="Verdana"/>
                <a:cs typeface="Verdana"/>
              </a:rPr>
              <a:t> </a:t>
            </a:r>
            <a:r>
              <a:rPr lang="es-ES" sz="1800" spc="-10" noProof="0" dirty="0">
                <a:latin typeface="Verdana"/>
                <a:cs typeface="Verdana"/>
              </a:rPr>
              <a:t>libre </a:t>
            </a:r>
            <a:r>
              <a:rPr lang="es-ES" sz="1800" noProof="0" dirty="0">
                <a:latin typeface="Verdana"/>
                <a:cs typeface="Verdana"/>
              </a:rPr>
              <a:t>donde</a:t>
            </a:r>
            <a:r>
              <a:rPr lang="es-ES" sz="1800" spc="45" noProof="0" dirty="0">
                <a:latin typeface="Verdana"/>
                <a:cs typeface="Verdana"/>
              </a:rPr>
              <a:t>  </a:t>
            </a:r>
            <a:r>
              <a:rPr lang="es-ES" sz="1800" noProof="0" dirty="0">
                <a:latin typeface="Verdana"/>
                <a:cs typeface="Verdana"/>
              </a:rPr>
              <a:t>los</a:t>
            </a:r>
            <a:r>
              <a:rPr lang="es-ES" sz="1800" spc="50" noProof="0" dirty="0">
                <a:latin typeface="Verdana"/>
                <a:cs typeface="Verdana"/>
              </a:rPr>
              <a:t>  </a:t>
            </a:r>
            <a:r>
              <a:rPr lang="es-ES" sz="1800" noProof="0" dirty="0">
                <a:latin typeface="Verdana"/>
                <a:cs typeface="Verdana"/>
              </a:rPr>
              <a:t>precios</a:t>
            </a:r>
            <a:r>
              <a:rPr lang="es-ES" sz="1800" spc="50" noProof="0" dirty="0">
                <a:latin typeface="Verdana"/>
                <a:cs typeface="Verdana"/>
              </a:rPr>
              <a:t>  </a:t>
            </a:r>
            <a:r>
              <a:rPr lang="es-ES" sz="1800" noProof="0" dirty="0">
                <a:latin typeface="Verdana"/>
                <a:cs typeface="Verdana"/>
              </a:rPr>
              <a:t>no</a:t>
            </a:r>
            <a:r>
              <a:rPr lang="es-ES" sz="1800" spc="50" noProof="0" dirty="0">
                <a:latin typeface="Verdana"/>
                <a:cs typeface="Verdana"/>
              </a:rPr>
              <a:t>  </a:t>
            </a:r>
            <a:r>
              <a:rPr lang="es-ES" sz="1800" noProof="0" dirty="0">
                <a:latin typeface="Verdana"/>
                <a:cs typeface="Verdana"/>
              </a:rPr>
              <a:t>se</a:t>
            </a:r>
            <a:r>
              <a:rPr lang="es-ES" sz="1800" spc="50" noProof="0" dirty="0">
                <a:latin typeface="Verdana"/>
                <a:cs typeface="Verdana"/>
              </a:rPr>
              <a:t>  </a:t>
            </a:r>
            <a:r>
              <a:rPr lang="es-ES" sz="1800" noProof="0" dirty="0">
                <a:latin typeface="Verdana"/>
                <a:cs typeface="Verdana"/>
              </a:rPr>
              <a:t>ajustan</a:t>
            </a:r>
            <a:r>
              <a:rPr lang="es-ES" sz="1800" spc="50" noProof="0" dirty="0">
                <a:latin typeface="Verdana"/>
                <a:cs typeface="Verdana"/>
              </a:rPr>
              <a:t>  </a:t>
            </a:r>
            <a:r>
              <a:rPr lang="es-ES" sz="1800" noProof="0" dirty="0">
                <a:latin typeface="Verdana"/>
                <a:cs typeface="Verdana"/>
              </a:rPr>
              <a:t>a</a:t>
            </a:r>
            <a:r>
              <a:rPr lang="es-ES" sz="1800" spc="45" noProof="0" dirty="0">
                <a:latin typeface="Verdana"/>
                <a:cs typeface="Verdana"/>
              </a:rPr>
              <a:t>  </a:t>
            </a:r>
            <a:r>
              <a:rPr lang="es-ES" sz="1800" noProof="0" dirty="0">
                <a:latin typeface="Verdana"/>
                <a:cs typeface="Verdana"/>
              </a:rPr>
              <a:t>la</a:t>
            </a:r>
            <a:r>
              <a:rPr lang="es-ES" sz="1800" spc="50" noProof="0" dirty="0">
                <a:latin typeface="Verdana"/>
                <a:cs typeface="Verdana"/>
              </a:rPr>
              <a:t>  </a:t>
            </a:r>
            <a:r>
              <a:rPr lang="es-ES" sz="1800" noProof="0" dirty="0">
                <a:latin typeface="Verdana"/>
                <a:cs typeface="Verdana"/>
              </a:rPr>
              <a:t>capacidad</a:t>
            </a:r>
            <a:r>
              <a:rPr lang="es-ES" sz="1800" spc="50" noProof="0" dirty="0">
                <a:latin typeface="Verdana"/>
                <a:cs typeface="Verdana"/>
              </a:rPr>
              <a:t>  </a:t>
            </a:r>
            <a:r>
              <a:rPr lang="es-ES" sz="1800" noProof="0" dirty="0">
                <a:latin typeface="Verdana"/>
                <a:cs typeface="Verdana"/>
              </a:rPr>
              <a:t>real</a:t>
            </a:r>
            <a:r>
              <a:rPr lang="es-ES" sz="1800" spc="50"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spc="-10" noProof="0" dirty="0">
                <a:latin typeface="Verdana"/>
                <a:cs typeface="Verdana"/>
              </a:rPr>
              <a:t>muchos </a:t>
            </a:r>
            <a:r>
              <a:rPr lang="es-ES" sz="1800" noProof="0" dirty="0">
                <a:latin typeface="Verdana"/>
                <a:cs typeface="Verdana"/>
              </a:rPr>
              <a:t>ciudadanos,</a:t>
            </a:r>
            <a:r>
              <a:rPr lang="es-ES" sz="1800" spc="-45" noProof="0" dirty="0">
                <a:latin typeface="Verdana"/>
                <a:cs typeface="Verdana"/>
              </a:rPr>
              <a:t> </a:t>
            </a:r>
            <a:r>
              <a:rPr lang="es-ES" sz="1800" noProof="0" dirty="0">
                <a:latin typeface="Verdana"/>
                <a:cs typeface="Verdana"/>
              </a:rPr>
              <a:t>las</a:t>
            </a:r>
            <a:r>
              <a:rPr lang="es-ES" sz="1800" spc="-45" noProof="0" dirty="0">
                <a:latin typeface="Verdana"/>
                <a:cs typeface="Verdana"/>
              </a:rPr>
              <a:t> </a:t>
            </a:r>
            <a:r>
              <a:rPr lang="es-ES" sz="1800" noProof="0" dirty="0">
                <a:latin typeface="Verdana"/>
                <a:cs typeface="Verdana"/>
              </a:rPr>
              <a:t>cooperativas</a:t>
            </a:r>
            <a:r>
              <a:rPr lang="es-ES" sz="1800" spc="-45" noProof="0" dirty="0">
                <a:latin typeface="Verdana"/>
                <a:cs typeface="Verdana"/>
              </a:rPr>
              <a:t> </a:t>
            </a:r>
            <a:r>
              <a:rPr lang="es-ES" sz="1800" noProof="0" dirty="0">
                <a:latin typeface="Verdana"/>
                <a:cs typeface="Verdana"/>
              </a:rPr>
              <a:t>permiten</a:t>
            </a:r>
            <a:r>
              <a:rPr lang="es-ES" sz="1800" spc="-35" noProof="0" dirty="0">
                <a:latin typeface="Verdana"/>
                <a:cs typeface="Verdana"/>
              </a:rPr>
              <a:t> </a:t>
            </a:r>
            <a:r>
              <a:rPr lang="es-ES" sz="1800" noProof="0" dirty="0">
                <a:latin typeface="Verdana"/>
                <a:cs typeface="Verdana"/>
              </a:rPr>
              <a:t>acceder</a:t>
            </a:r>
            <a:r>
              <a:rPr lang="es-ES" sz="1800" spc="-45" noProof="0" dirty="0">
                <a:latin typeface="Verdana"/>
                <a:cs typeface="Verdana"/>
              </a:rPr>
              <a:t> </a:t>
            </a:r>
            <a:r>
              <a:rPr lang="es-ES" sz="1800" noProof="0" dirty="0">
                <a:latin typeface="Verdana"/>
                <a:cs typeface="Verdana"/>
              </a:rPr>
              <a:t>a</a:t>
            </a:r>
            <a:r>
              <a:rPr lang="es-ES" sz="1800" spc="-45" noProof="0" dirty="0">
                <a:latin typeface="Verdana"/>
                <a:cs typeface="Verdana"/>
              </a:rPr>
              <a:t> </a:t>
            </a:r>
            <a:r>
              <a:rPr lang="es-ES" sz="1800" noProof="0" dirty="0">
                <a:latin typeface="Verdana"/>
                <a:cs typeface="Verdana"/>
              </a:rPr>
              <a:t>viviendas</a:t>
            </a:r>
            <a:r>
              <a:rPr lang="es-ES" sz="1800" spc="-45" noProof="0" dirty="0">
                <a:latin typeface="Verdana"/>
                <a:cs typeface="Verdana"/>
              </a:rPr>
              <a:t> </a:t>
            </a:r>
            <a:r>
              <a:rPr lang="es-ES" sz="1800" noProof="0" dirty="0">
                <a:latin typeface="Verdana"/>
                <a:cs typeface="Verdana"/>
              </a:rPr>
              <a:t>a</a:t>
            </a:r>
            <a:r>
              <a:rPr lang="es-ES" sz="1800" spc="-45" noProof="0" dirty="0">
                <a:latin typeface="Verdana"/>
                <a:cs typeface="Verdana"/>
              </a:rPr>
              <a:t> </a:t>
            </a:r>
            <a:r>
              <a:rPr lang="es-ES" sz="1800" noProof="0" dirty="0">
                <a:latin typeface="Verdana"/>
                <a:cs typeface="Verdana"/>
              </a:rPr>
              <a:t>precio</a:t>
            </a:r>
            <a:r>
              <a:rPr lang="es-ES" sz="1800" spc="-45" noProof="0" dirty="0">
                <a:latin typeface="Verdana"/>
                <a:cs typeface="Verdana"/>
              </a:rPr>
              <a:t> </a:t>
            </a:r>
            <a:r>
              <a:rPr lang="es-ES" sz="1800" spc="-25" noProof="0" dirty="0">
                <a:latin typeface="Verdana"/>
                <a:cs typeface="Verdana"/>
              </a:rPr>
              <a:t>de </a:t>
            </a:r>
            <a:r>
              <a:rPr lang="es-ES" sz="1800" noProof="0" dirty="0">
                <a:latin typeface="Verdana"/>
                <a:cs typeface="Verdana"/>
              </a:rPr>
              <a:t>coste,</a:t>
            </a:r>
            <a:r>
              <a:rPr lang="es-ES" sz="1800" spc="-80" noProof="0" dirty="0">
                <a:latin typeface="Verdana"/>
                <a:cs typeface="Verdana"/>
              </a:rPr>
              <a:t> </a:t>
            </a:r>
            <a:r>
              <a:rPr lang="es-ES" sz="1800" noProof="0" dirty="0">
                <a:latin typeface="Verdana"/>
                <a:cs typeface="Verdana"/>
              </a:rPr>
              <a:t>evitando</a:t>
            </a:r>
            <a:r>
              <a:rPr lang="es-ES" sz="1800" spc="-85" noProof="0" dirty="0">
                <a:latin typeface="Verdana"/>
                <a:cs typeface="Verdana"/>
              </a:rPr>
              <a:t> </a:t>
            </a:r>
            <a:r>
              <a:rPr lang="es-ES" sz="1800" noProof="0" dirty="0">
                <a:latin typeface="Verdana"/>
                <a:cs typeface="Verdana"/>
              </a:rPr>
              <a:t>la</a:t>
            </a:r>
            <a:r>
              <a:rPr lang="es-ES" sz="1800" spc="-85" noProof="0" dirty="0">
                <a:latin typeface="Verdana"/>
                <a:cs typeface="Verdana"/>
              </a:rPr>
              <a:t> </a:t>
            </a:r>
            <a:r>
              <a:rPr lang="es-ES" sz="1800" noProof="0" dirty="0">
                <a:latin typeface="Verdana"/>
                <a:cs typeface="Verdana"/>
              </a:rPr>
              <a:t>especulación</a:t>
            </a:r>
            <a:r>
              <a:rPr lang="es-ES" sz="1800" spc="-85" noProof="0" dirty="0">
                <a:latin typeface="Verdana"/>
                <a:cs typeface="Verdana"/>
              </a:rPr>
              <a:t> </a:t>
            </a:r>
            <a:r>
              <a:rPr lang="es-ES" sz="1800" noProof="0" dirty="0">
                <a:latin typeface="Verdana"/>
                <a:cs typeface="Verdana"/>
              </a:rPr>
              <a:t>y</a:t>
            </a:r>
            <a:r>
              <a:rPr lang="es-ES" sz="1800" spc="-80" noProof="0" dirty="0">
                <a:latin typeface="Verdana"/>
                <a:cs typeface="Verdana"/>
              </a:rPr>
              <a:t> </a:t>
            </a:r>
            <a:r>
              <a:rPr lang="es-ES" sz="1800" noProof="0" dirty="0">
                <a:latin typeface="Verdana"/>
                <a:cs typeface="Verdana"/>
              </a:rPr>
              <a:t>facilitando</a:t>
            </a:r>
            <a:r>
              <a:rPr lang="es-ES" sz="1800" spc="-85" noProof="0" dirty="0">
                <a:latin typeface="Verdana"/>
                <a:cs typeface="Verdana"/>
              </a:rPr>
              <a:t> </a:t>
            </a:r>
            <a:r>
              <a:rPr lang="es-ES" sz="1800" noProof="0" dirty="0">
                <a:latin typeface="Verdana"/>
                <a:cs typeface="Verdana"/>
              </a:rPr>
              <a:t>viviendas</a:t>
            </a:r>
            <a:r>
              <a:rPr lang="es-ES" sz="1800" spc="-85" noProof="0" dirty="0">
                <a:latin typeface="Verdana"/>
                <a:cs typeface="Verdana"/>
              </a:rPr>
              <a:t> </a:t>
            </a:r>
            <a:r>
              <a:rPr lang="es-ES" sz="1800" noProof="0" dirty="0">
                <a:latin typeface="Verdana"/>
                <a:cs typeface="Verdana"/>
              </a:rPr>
              <a:t>en</a:t>
            </a:r>
            <a:r>
              <a:rPr lang="es-ES" sz="1800" spc="-85" noProof="0" dirty="0">
                <a:latin typeface="Verdana"/>
                <a:cs typeface="Verdana"/>
              </a:rPr>
              <a:t> </a:t>
            </a:r>
            <a:r>
              <a:rPr lang="es-ES" sz="1800" noProof="0" dirty="0">
                <a:latin typeface="Verdana"/>
                <a:cs typeface="Verdana"/>
              </a:rPr>
              <a:t>adquisición</a:t>
            </a:r>
            <a:r>
              <a:rPr lang="es-ES" sz="1800" spc="-85" noProof="0" dirty="0">
                <a:latin typeface="Verdana"/>
                <a:cs typeface="Verdana"/>
              </a:rPr>
              <a:t> </a:t>
            </a:r>
            <a:r>
              <a:rPr lang="es-ES" sz="1800" spc="-25" noProof="0" dirty="0">
                <a:latin typeface="Verdana"/>
                <a:cs typeface="Verdana"/>
              </a:rPr>
              <a:t>un</a:t>
            </a:r>
            <a:endParaRPr lang="es-ES" sz="1800" noProof="0" dirty="0">
              <a:latin typeface="Verdana"/>
              <a:cs typeface="Verdana"/>
            </a:endParaRPr>
          </a:p>
          <a:p>
            <a:pPr marL="12700" marR="5080" algn="just">
              <a:lnSpc>
                <a:spcPct val="200000"/>
              </a:lnSpc>
            </a:pPr>
            <a:r>
              <a:rPr lang="es-ES" sz="1800" noProof="0" dirty="0">
                <a:latin typeface="Verdana"/>
                <a:cs typeface="Verdana"/>
              </a:rPr>
              <a:t>25%</a:t>
            </a:r>
            <a:r>
              <a:rPr lang="es-ES" sz="1800" spc="-15" noProof="0" dirty="0">
                <a:latin typeface="Verdana"/>
                <a:cs typeface="Verdana"/>
              </a:rPr>
              <a:t> </a:t>
            </a:r>
            <a:r>
              <a:rPr lang="es-ES" sz="1800" noProof="0" dirty="0">
                <a:latin typeface="Verdana"/>
                <a:cs typeface="Verdana"/>
              </a:rPr>
              <a:t>por</a:t>
            </a:r>
            <a:r>
              <a:rPr lang="es-ES" sz="1800" spc="-10" noProof="0" dirty="0">
                <a:latin typeface="Verdana"/>
                <a:cs typeface="Verdana"/>
              </a:rPr>
              <a:t> </a:t>
            </a:r>
            <a:r>
              <a:rPr lang="es-ES" sz="1800" noProof="0" dirty="0">
                <a:latin typeface="Verdana"/>
                <a:cs typeface="Verdana"/>
              </a:rPr>
              <a:t>debajo</a:t>
            </a:r>
            <a:r>
              <a:rPr lang="es-ES" sz="1800" spc="-10" noProof="0" dirty="0">
                <a:latin typeface="Verdana"/>
                <a:cs typeface="Verdana"/>
              </a:rPr>
              <a:t> </a:t>
            </a:r>
            <a:r>
              <a:rPr lang="es-ES" sz="1800" noProof="0" dirty="0">
                <a:latin typeface="Verdana"/>
                <a:cs typeface="Verdana"/>
              </a:rPr>
              <a:t>del</a:t>
            </a:r>
            <a:r>
              <a:rPr lang="es-ES" sz="1800" spc="-5" noProof="0" dirty="0">
                <a:latin typeface="Verdana"/>
                <a:cs typeface="Verdana"/>
              </a:rPr>
              <a:t> </a:t>
            </a:r>
            <a:r>
              <a:rPr lang="es-ES" sz="1800" noProof="0" dirty="0">
                <a:latin typeface="Verdana"/>
                <a:cs typeface="Verdana"/>
              </a:rPr>
              <a:t>mercado</a:t>
            </a:r>
            <a:r>
              <a:rPr lang="es-ES" sz="1800" spc="-10" noProof="0" dirty="0">
                <a:latin typeface="Verdana"/>
                <a:cs typeface="Verdana"/>
              </a:rPr>
              <a:t> </a:t>
            </a:r>
            <a:r>
              <a:rPr lang="es-ES" sz="1800" noProof="0" dirty="0">
                <a:latin typeface="Verdana"/>
                <a:cs typeface="Verdana"/>
              </a:rPr>
              <a:t>y</a:t>
            </a:r>
            <a:r>
              <a:rPr lang="es-ES" sz="1800" spc="-5" noProof="0" dirty="0">
                <a:latin typeface="Verdana"/>
                <a:cs typeface="Verdana"/>
              </a:rPr>
              <a:t> </a:t>
            </a:r>
            <a:r>
              <a:rPr lang="es-ES" sz="1800" noProof="0" dirty="0">
                <a:latin typeface="Verdana"/>
                <a:cs typeface="Verdana"/>
              </a:rPr>
              <a:t>en</a:t>
            </a:r>
            <a:r>
              <a:rPr lang="es-ES" sz="1800" spc="-10" noProof="0" dirty="0">
                <a:latin typeface="Verdana"/>
                <a:cs typeface="Verdana"/>
              </a:rPr>
              <a:t> </a:t>
            </a:r>
            <a:r>
              <a:rPr lang="es-ES" sz="1800" noProof="0" dirty="0">
                <a:latin typeface="Verdana"/>
                <a:cs typeface="Verdana"/>
              </a:rPr>
              <a:t>alquileres</a:t>
            </a:r>
            <a:r>
              <a:rPr lang="es-ES" sz="1800" spc="-10" noProof="0" dirty="0">
                <a:latin typeface="Verdana"/>
                <a:cs typeface="Verdana"/>
              </a:rPr>
              <a:t> </a:t>
            </a:r>
            <a:r>
              <a:rPr lang="es-ES" sz="1800" noProof="0" dirty="0">
                <a:latin typeface="Verdana"/>
                <a:cs typeface="Verdana"/>
              </a:rPr>
              <a:t>hasta</a:t>
            </a:r>
            <a:r>
              <a:rPr lang="es-ES" sz="1800" spc="-5" noProof="0" dirty="0">
                <a:latin typeface="Verdana"/>
                <a:cs typeface="Verdana"/>
              </a:rPr>
              <a:t> </a:t>
            </a:r>
            <a:r>
              <a:rPr lang="es-ES" sz="1800" noProof="0" dirty="0">
                <a:latin typeface="Verdana"/>
                <a:cs typeface="Verdana"/>
              </a:rPr>
              <a:t>un</a:t>
            </a:r>
            <a:r>
              <a:rPr lang="es-ES" sz="1800" spc="-10" noProof="0" dirty="0">
                <a:latin typeface="Verdana"/>
                <a:cs typeface="Verdana"/>
              </a:rPr>
              <a:t> </a:t>
            </a:r>
            <a:r>
              <a:rPr lang="es-ES" sz="1800" noProof="0" dirty="0">
                <a:latin typeface="Verdana"/>
                <a:cs typeface="Verdana"/>
              </a:rPr>
              <a:t>20%.</a:t>
            </a:r>
            <a:r>
              <a:rPr lang="es-ES" sz="1800" spc="-5" noProof="0" dirty="0">
                <a:latin typeface="Verdana"/>
                <a:cs typeface="Verdana"/>
              </a:rPr>
              <a:t> </a:t>
            </a:r>
            <a:endParaRPr lang="es-ES" sz="1800" noProof="0" dirty="0">
              <a:latin typeface="Verdana"/>
              <a:cs typeface="Verdana"/>
            </a:endParaRPr>
          </a:p>
        </p:txBody>
      </p:sp>
      <p:pic>
        <p:nvPicPr>
          <p:cNvPr id="3" name="Imagen 2">
            <a:extLst>
              <a:ext uri="{FF2B5EF4-FFF2-40B4-BE49-F238E27FC236}">
                <a16:creationId xmlns:a16="http://schemas.microsoft.com/office/drawing/2014/main" id="{1983EFF0-1373-528A-FD32-34D90B35A570}"/>
              </a:ext>
            </a:extLst>
          </p:cNvPr>
          <p:cNvPicPr>
            <a:picLocks noChangeAspect="1"/>
          </p:cNvPicPr>
          <p:nvPr/>
        </p:nvPicPr>
        <p:blipFill>
          <a:blip r:embed="rId2"/>
          <a:stretch>
            <a:fillRect/>
          </a:stretch>
        </p:blipFill>
        <p:spPr>
          <a:xfrm>
            <a:off x="3003329" y="582819"/>
            <a:ext cx="3810000" cy="1268015"/>
          </a:xfrm>
          <a:prstGeom prst="rect">
            <a:avLst/>
          </a:prstGeom>
        </p:spPr>
      </p:pic>
      <p:pic>
        <p:nvPicPr>
          <p:cNvPr id="4" name="Picture 2">
            <a:extLst>
              <a:ext uri="{FF2B5EF4-FFF2-40B4-BE49-F238E27FC236}">
                <a16:creationId xmlns:a16="http://schemas.microsoft.com/office/drawing/2014/main" id="{58E70641-12E5-4129-BD29-8CF35BD6A6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2316D78D-F619-BFD9-DD53-F800F87988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32328F7-69E0-31EE-F6CC-C131E021B13C}"/>
              </a:ext>
            </a:extLst>
          </p:cNvPr>
          <p:cNvSpPr txBox="1"/>
          <p:nvPr/>
        </p:nvSpPr>
        <p:spPr>
          <a:xfrm>
            <a:off x="2819400" y="2006730"/>
            <a:ext cx="5029200" cy="400110"/>
          </a:xfrm>
          <a:prstGeom prst="rect">
            <a:avLst/>
          </a:prstGeom>
          <a:noFill/>
        </p:spPr>
        <p:txBody>
          <a:bodyPr wrap="square">
            <a:spAutoFit/>
          </a:bodyPr>
          <a:lstStyle/>
          <a:p>
            <a:pPr marL="12700" algn="just">
              <a:lnSpc>
                <a:spcPct val="100000"/>
              </a:lnSpc>
              <a:spcBef>
                <a:spcPts val="100"/>
              </a:spcBef>
            </a:pPr>
            <a:r>
              <a:rPr lang="es-ES" sz="2000" b="1" noProof="0" dirty="0">
                <a:latin typeface="Verdana"/>
                <a:cs typeface="Verdana"/>
              </a:rPr>
              <a:t>Colectivos</a:t>
            </a:r>
            <a:r>
              <a:rPr lang="es-ES" sz="2000" b="1" spc="-50" noProof="0" dirty="0">
                <a:latin typeface="Verdana"/>
                <a:cs typeface="Verdana"/>
              </a:rPr>
              <a:t> </a:t>
            </a:r>
            <a:r>
              <a:rPr lang="es-ES" sz="2000" b="1" noProof="0" dirty="0">
                <a:latin typeface="Verdana"/>
                <a:cs typeface="Verdana"/>
              </a:rPr>
              <a:t>de</a:t>
            </a:r>
            <a:r>
              <a:rPr lang="es-ES" sz="2000" b="1" spc="-45" noProof="0" dirty="0">
                <a:latin typeface="Verdana"/>
                <a:cs typeface="Verdana"/>
              </a:rPr>
              <a:t> </a:t>
            </a:r>
            <a:r>
              <a:rPr lang="es-ES" sz="2000" b="1" spc="-10" noProof="0" dirty="0">
                <a:latin typeface="Verdana"/>
                <a:cs typeface="Verdana"/>
              </a:rPr>
              <a:t>demandantes</a:t>
            </a:r>
            <a:endParaRPr lang="es-ES" sz="2000" noProof="0" dirty="0">
              <a:latin typeface="Verdana"/>
              <a:cs typeface="Verdana"/>
            </a:endParaRPr>
          </a:p>
        </p:txBody>
      </p:sp>
    </p:spTree>
  </p:cSld>
  <p:clrMapOvr>
    <a:masterClrMapping/>
  </p:clrMapOvr>
  <p:transition spd="slow" advTm="30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1972485"/>
            <a:ext cx="8285480" cy="4405437"/>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El</a:t>
            </a:r>
            <a:r>
              <a:rPr lang="es-ES" sz="1800" spc="-10" noProof="0" dirty="0">
                <a:latin typeface="Verdana"/>
                <a:cs typeface="Verdana"/>
              </a:rPr>
              <a:t> respaldo </a:t>
            </a:r>
            <a:r>
              <a:rPr lang="es-ES" sz="1800" noProof="0" dirty="0">
                <a:latin typeface="Verdana"/>
                <a:cs typeface="Verdana"/>
              </a:rPr>
              <a:t>de</a:t>
            </a:r>
            <a:r>
              <a:rPr lang="es-ES" sz="1800" spc="190" noProof="0" dirty="0">
                <a:latin typeface="Verdana"/>
                <a:cs typeface="Verdana"/>
              </a:rPr>
              <a:t> </a:t>
            </a:r>
            <a:r>
              <a:rPr lang="es-ES" sz="1800" noProof="0" dirty="0">
                <a:latin typeface="Verdana"/>
                <a:cs typeface="Verdana"/>
              </a:rPr>
              <a:t>las</a:t>
            </a:r>
            <a:r>
              <a:rPr lang="es-ES" sz="1800" spc="204" noProof="0" dirty="0">
                <a:latin typeface="Verdana"/>
                <a:cs typeface="Verdana"/>
              </a:rPr>
              <a:t> </a:t>
            </a:r>
            <a:r>
              <a:rPr lang="es-ES" sz="1800" noProof="0" dirty="0">
                <a:latin typeface="Verdana"/>
                <a:cs typeface="Verdana"/>
              </a:rPr>
              <a:t>administraciones</a:t>
            </a:r>
            <a:r>
              <a:rPr lang="es-ES" sz="1800" spc="210" noProof="0" dirty="0">
                <a:latin typeface="Verdana"/>
                <a:cs typeface="Verdana"/>
              </a:rPr>
              <a:t> </a:t>
            </a:r>
            <a:r>
              <a:rPr lang="es-ES" sz="1800" noProof="0" dirty="0">
                <a:latin typeface="Verdana"/>
                <a:cs typeface="Verdana"/>
              </a:rPr>
              <a:t>y</a:t>
            </a:r>
            <a:r>
              <a:rPr lang="es-ES" sz="1800" spc="195" noProof="0" dirty="0">
                <a:latin typeface="Verdana"/>
                <a:cs typeface="Verdana"/>
              </a:rPr>
              <a:t> </a:t>
            </a:r>
            <a:r>
              <a:rPr lang="es-ES" sz="1800" noProof="0" dirty="0">
                <a:latin typeface="Verdana"/>
                <a:cs typeface="Verdana"/>
              </a:rPr>
              <a:t>la</a:t>
            </a:r>
            <a:r>
              <a:rPr lang="es-ES" sz="1800" spc="200" noProof="0" dirty="0">
                <a:latin typeface="Verdana"/>
                <a:cs typeface="Verdana"/>
              </a:rPr>
              <a:t> </a:t>
            </a:r>
            <a:r>
              <a:rPr lang="es-ES" sz="1800" noProof="0" dirty="0">
                <a:latin typeface="Verdana"/>
                <a:cs typeface="Verdana"/>
              </a:rPr>
              <a:t>cesión</a:t>
            </a:r>
            <a:r>
              <a:rPr lang="es-ES" sz="1800" spc="195" noProof="0" dirty="0">
                <a:latin typeface="Verdana"/>
                <a:cs typeface="Verdana"/>
              </a:rPr>
              <a:t> </a:t>
            </a:r>
            <a:r>
              <a:rPr lang="es-ES" sz="1800" noProof="0" dirty="0">
                <a:latin typeface="Verdana"/>
                <a:cs typeface="Verdana"/>
              </a:rPr>
              <a:t>de</a:t>
            </a:r>
            <a:r>
              <a:rPr lang="es-ES" sz="1800" spc="200" noProof="0" dirty="0">
                <a:latin typeface="Verdana"/>
                <a:cs typeface="Verdana"/>
              </a:rPr>
              <a:t> </a:t>
            </a:r>
            <a:r>
              <a:rPr lang="es-ES" sz="1800" noProof="0" dirty="0">
                <a:latin typeface="Verdana"/>
                <a:cs typeface="Verdana"/>
              </a:rPr>
              <a:t>suelo</a:t>
            </a:r>
            <a:r>
              <a:rPr lang="es-ES" sz="1800" spc="200" noProof="0" dirty="0">
                <a:latin typeface="Verdana"/>
                <a:cs typeface="Verdana"/>
              </a:rPr>
              <a:t> </a:t>
            </a:r>
            <a:r>
              <a:rPr lang="es-ES" sz="1800" noProof="0" dirty="0">
                <a:latin typeface="Verdana"/>
                <a:cs typeface="Verdana"/>
              </a:rPr>
              <a:t>público</a:t>
            </a:r>
            <a:r>
              <a:rPr lang="es-ES" sz="1800" spc="195" noProof="0" dirty="0">
                <a:latin typeface="Verdana"/>
                <a:cs typeface="Verdana"/>
              </a:rPr>
              <a:t> </a:t>
            </a:r>
            <a:r>
              <a:rPr lang="es-ES" sz="1800" noProof="0" dirty="0">
                <a:latin typeface="Verdana"/>
                <a:cs typeface="Verdana"/>
              </a:rPr>
              <a:t>a</a:t>
            </a:r>
            <a:r>
              <a:rPr lang="es-ES" sz="1800" spc="200" noProof="0" dirty="0">
                <a:latin typeface="Verdana"/>
                <a:cs typeface="Verdana"/>
              </a:rPr>
              <a:t> </a:t>
            </a:r>
            <a:r>
              <a:rPr lang="es-ES" sz="1800" noProof="0" dirty="0">
                <a:latin typeface="Verdana"/>
                <a:cs typeface="Verdana"/>
              </a:rPr>
              <a:t>largo</a:t>
            </a:r>
            <a:r>
              <a:rPr lang="es-ES" sz="1800" spc="204" noProof="0" dirty="0">
                <a:latin typeface="Verdana"/>
                <a:cs typeface="Verdana"/>
              </a:rPr>
              <a:t> </a:t>
            </a:r>
            <a:r>
              <a:rPr lang="es-ES" sz="1800" noProof="0" dirty="0">
                <a:latin typeface="Verdana"/>
                <a:cs typeface="Verdana"/>
              </a:rPr>
              <a:t>plazo,</a:t>
            </a:r>
            <a:r>
              <a:rPr lang="es-ES" sz="1800" spc="200" noProof="0" dirty="0">
                <a:latin typeface="Verdana"/>
                <a:cs typeface="Verdana"/>
              </a:rPr>
              <a:t> </a:t>
            </a:r>
            <a:r>
              <a:rPr lang="es-ES" sz="1800" spc="-25" noProof="0" dirty="0">
                <a:latin typeface="Verdana"/>
                <a:cs typeface="Verdana"/>
              </a:rPr>
              <a:t>se </a:t>
            </a:r>
            <a:r>
              <a:rPr lang="es-ES" sz="1800" spc="-10" noProof="0" dirty="0">
                <a:latin typeface="Verdana"/>
                <a:cs typeface="Verdana"/>
              </a:rPr>
              <a:t>priorizan</a:t>
            </a:r>
            <a:r>
              <a:rPr lang="es-ES" sz="1800" spc="-110" noProof="0" dirty="0">
                <a:latin typeface="Verdana"/>
                <a:cs typeface="Verdana"/>
              </a:rPr>
              <a:t> </a:t>
            </a:r>
            <a:r>
              <a:rPr lang="es-ES" sz="1800" spc="-10" noProof="0" dirty="0">
                <a:latin typeface="Verdana"/>
                <a:cs typeface="Verdana"/>
              </a:rPr>
              <a:t>colectivos</a:t>
            </a:r>
            <a:r>
              <a:rPr lang="es-ES" sz="1800" spc="-105" noProof="0" dirty="0">
                <a:latin typeface="Verdana"/>
                <a:cs typeface="Verdana"/>
              </a:rPr>
              <a:t> </a:t>
            </a:r>
            <a:r>
              <a:rPr lang="es-ES" sz="1800" noProof="0" dirty="0">
                <a:latin typeface="Verdana"/>
                <a:cs typeface="Verdana"/>
              </a:rPr>
              <a:t>como</a:t>
            </a:r>
            <a:r>
              <a:rPr lang="es-ES" sz="1800" spc="-110" noProof="0" dirty="0">
                <a:latin typeface="Verdana"/>
                <a:cs typeface="Verdana"/>
              </a:rPr>
              <a:t> </a:t>
            </a:r>
            <a:r>
              <a:rPr lang="es-ES" sz="1800" spc="-10" noProof="0" dirty="0">
                <a:latin typeface="Verdana"/>
                <a:cs typeface="Verdana"/>
              </a:rPr>
              <a:t>jóvenes,</a:t>
            </a:r>
            <a:r>
              <a:rPr lang="es-ES" sz="1800" spc="-100" noProof="0" dirty="0">
                <a:latin typeface="Verdana"/>
                <a:cs typeface="Verdana"/>
              </a:rPr>
              <a:t> </a:t>
            </a:r>
            <a:r>
              <a:rPr lang="es-ES" sz="1800" spc="-10" noProof="0" dirty="0">
                <a:latin typeface="Verdana"/>
                <a:cs typeface="Verdana"/>
              </a:rPr>
              <a:t>mujeres</a:t>
            </a:r>
            <a:r>
              <a:rPr lang="es-ES" sz="1800" spc="-105" noProof="0" dirty="0">
                <a:latin typeface="Verdana"/>
                <a:cs typeface="Verdana"/>
              </a:rPr>
              <a:t> </a:t>
            </a:r>
            <a:r>
              <a:rPr lang="es-ES" sz="1800" noProof="0" dirty="0">
                <a:latin typeface="Verdana"/>
                <a:cs typeface="Verdana"/>
              </a:rPr>
              <a:t>en</a:t>
            </a:r>
            <a:r>
              <a:rPr lang="es-ES" sz="1800" spc="-110" noProof="0" dirty="0">
                <a:latin typeface="Verdana"/>
                <a:cs typeface="Verdana"/>
              </a:rPr>
              <a:t> </a:t>
            </a:r>
            <a:r>
              <a:rPr lang="es-ES" sz="1800" spc="-10" noProof="0" dirty="0">
                <a:latin typeface="Verdana"/>
                <a:cs typeface="Verdana"/>
              </a:rPr>
              <a:t>riesgo,</a:t>
            </a:r>
            <a:r>
              <a:rPr lang="es-ES" sz="1800" spc="-85" noProof="0" dirty="0">
                <a:latin typeface="Verdana"/>
                <a:cs typeface="Verdana"/>
              </a:rPr>
              <a:t> </a:t>
            </a:r>
            <a:r>
              <a:rPr lang="es-ES" sz="1800" spc="-10" noProof="0" dirty="0">
                <a:latin typeface="Verdana"/>
                <a:cs typeface="Verdana"/>
              </a:rPr>
              <a:t>personas</a:t>
            </a:r>
            <a:r>
              <a:rPr lang="es-ES" sz="1800" spc="-105" noProof="0" dirty="0">
                <a:latin typeface="Verdana"/>
                <a:cs typeface="Verdana"/>
              </a:rPr>
              <a:t> </a:t>
            </a:r>
            <a:r>
              <a:rPr lang="es-ES" sz="1800" spc="-10" noProof="0" dirty="0">
                <a:latin typeface="Verdana"/>
                <a:cs typeface="Verdana"/>
              </a:rPr>
              <a:t>mayores </a:t>
            </a:r>
            <a:r>
              <a:rPr lang="es-ES" sz="1800" noProof="0" dirty="0">
                <a:latin typeface="Verdana"/>
                <a:cs typeface="Verdana"/>
              </a:rPr>
              <a:t>y</a:t>
            </a:r>
            <a:r>
              <a:rPr lang="es-ES" sz="1800" spc="-45" noProof="0" dirty="0">
                <a:latin typeface="Verdana"/>
                <a:cs typeface="Verdana"/>
              </a:rPr>
              <a:t> </a:t>
            </a:r>
            <a:r>
              <a:rPr lang="es-ES" sz="1800" noProof="0" dirty="0">
                <a:latin typeface="Verdana"/>
                <a:cs typeface="Verdana"/>
              </a:rPr>
              <a:t>familias</a:t>
            </a:r>
            <a:r>
              <a:rPr lang="es-ES" sz="1800" spc="-50" noProof="0" dirty="0">
                <a:latin typeface="Verdana"/>
                <a:cs typeface="Verdana"/>
              </a:rPr>
              <a:t> </a:t>
            </a:r>
            <a:r>
              <a:rPr lang="es-ES" sz="1800" noProof="0" dirty="0">
                <a:latin typeface="Verdana"/>
                <a:cs typeface="Verdana"/>
              </a:rPr>
              <a:t>con</a:t>
            </a:r>
            <a:r>
              <a:rPr lang="es-ES" sz="1800" spc="-50" noProof="0" dirty="0">
                <a:latin typeface="Verdana"/>
                <a:cs typeface="Verdana"/>
              </a:rPr>
              <a:t> </a:t>
            </a:r>
            <a:r>
              <a:rPr lang="es-ES" sz="1800" noProof="0" dirty="0">
                <a:latin typeface="Verdana"/>
                <a:cs typeface="Verdana"/>
              </a:rPr>
              <a:t>dificultades</a:t>
            </a:r>
            <a:r>
              <a:rPr lang="es-ES" sz="1800" spc="-40"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spc="-10" noProof="0" dirty="0">
                <a:latin typeface="Verdana"/>
                <a:cs typeface="Verdana"/>
              </a:rPr>
              <a:t>acceso.</a:t>
            </a:r>
            <a:endParaRPr lang="es-ES" sz="1800" noProof="0" dirty="0">
              <a:latin typeface="Verdana"/>
              <a:cs typeface="Verdana"/>
            </a:endParaRPr>
          </a:p>
          <a:p>
            <a:pPr marL="12700" marR="5715" algn="just">
              <a:lnSpc>
                <a:spcPct val="200000"/>
              </a:lnSpc>
              <a:spcBef>
                <a:spcPts val="305"/>
              </a:spcBef>
            </a:pPr>
            <a:r>
              <a:rPr lang="es-ES" sz="1800" noProof="0" dirty="0">
                <a:latin typeface="Verdana"/>
                <a:cs typeface="Verdana"/>
              </a:rPr>
              <a:t>Con</a:t>
            </a:r>
            <a:r>
              <a:rPr lang="es-ES" sz="1800" spc="-50" noProof="0" dirty="0">
                <a:latin typeface="Verdana"/>
                <a:cs typeface="Verdana"/>
              </a:rPr>
              <a:t>  </a:t>
            </a:r>
            <a:r>
              <a:rPr lang="es-ES" sz="1800" noProof="0" dirty="0">
                <a:latin typeface="Verdana"/>
                <a:cs typeface="Verdana"/>
              </a:rPr>
              <a:t>respecto</a:t>
            </a:r>
            <a:r>
              <a:rPr lang="es-ES" sz="1800" spc="-45" noProof="0" dirty="0">
                <a:latin typeface="Verdana"/>
                <a:cs typeface="Verdana"/>
              </a:rPr>
              <a:t>  </a:t>
            </a:r>
            <a:r>
              <a:rPr lang="es-ES" sz="1800" noProof="0" dirty="0">
                <a:latin typeface="Verdana"/>
                <a:cs typeface="Verdana"/>
              </a:rPr>
              <a:t>a</a:t>
            </a:r>
            <a:r>
              <a:rPr lang="es-ES" sz="1800" spc="-45" noProof="0" dirty="0">
                <a:latin typeface="Verdana"/>
                <a:cs typeface="Verdana"/>
              </a:rPr>
              <a:t>  </a:t>
            </a:r>
            <a:r>
              <a:rPr lang="es-ES" sz="1800" noProof="0" dirty="0">
                <a:latin typeface="Verdana"/>
                <a:cs typeface="Verdana"/>
              </a:rPr>
              <a:t>los</a:t>
            </a:r>
            <a:r>
              <a:rPr lang="es-ES" sz="1800" spc="-50" noProof="0" dirty="0">
                <a:latin typeface="Verdana"/>
                <a:cs typeface="Verdana"/>
              </a:rPr>
              <a:t>  </a:t>
            </a:r>
            <a:r>
              <a:rPr lang="es-ES" sz="1800" noProof="0" dirty="0">
                <a:latin typeface="Verdana"/>
                <a:cs typeface="Verdana"/>
              </a:rPr>
              <a:t>cooperativistas,</a:t>
            </a:r>
            <a:r>
              <a:rPr lang="es-ES" sz="1800" spc="-45" noProof="0" dirty="0">
                <a:latin typeface="Verdana"/>
                <a:cs typeface="Verdana"/>
              </a:rPr>
              <a:t>  </a:t>
            </a:r>
            <a:r>
              <a:rPr lang="es-ES" sz="1800" noProof="0" dirty="0">
                <a:latin typeface="Verdana"/>
                <a:cs typeface="Verdana"/>
              </a:rPr>
              <a:t>se</a:t>
            </a:r>
            <a:r>
              <a:rPr lang="es-ES" sz="1800" spc="-50" noProof="0" dirty="0">
                <a:latin typeface="Verdana"/>
                <a:cs typeface="Verdana"/>
              </a:rPr>
              <a:t>  </a:t>
            </a:r>
            <a:r>
              <a:rPr lang="es-ES" sz="1800" noProof="0" dirty="0">
                <a:latin typeface="Verdana"/>
                <a:cs typeface="Verdana"/>
              </a:rPr>
              <a:t>busca</a:t>
            </a:r>
            <a:r>
              <a:rPr lang="es-ES" sz="1800" spc="-40" noProof="0" dirty="0">
                <a:latin typeface="Verdana"/>
                <a:cs typeface="Verdana"/>
              </a:rPr>
              <a:t>  </a:t>
            </a:r>
            <a:r>
              <a:rPr lang="es-ES" sz="1800" noProof="0" dirty="0">
                <a:latin typeface="Verdana"/>
                <a:cs typeface="Verdana"/>
              </a:rPr>
              <a:t>que,</a:t>
            </a:r>
            <a:r>
              <a:rPr lang="es-ES" sz="1800" spc="-45" noProof="0" dirty="0">
                <a:latin typeface="Verdana"/>
                <a:cs typeface="Verdana"/>
              </a:rPr>
              <a:t>  </a:t>
            </a:r>
            <a:r>
              <a:rPr lang="es-ES" sz="1800" noProof="0" dirty="0">
                <a:latin typeface="Verdana"/>
                <a:cs typeface="Verdana"/>
              </a:rPr>
              <a:t>a</a:t>
            </a:r>
            <a:r>
              <a:rPr lang="es-ES" sz="1800" spc="-45" noProof="0" dirty="0">
                <a:latin typeface="Verdana"/>
                <a:cs typeface="Verdana"/>
              </a:rPr>
              <a:t>  </a:t>
            </a:r>
            <a:r>
              <a:rPr lang="es-ES" sz="1800" noProof="0" dirty="0">
                <a:latin typeface="Verdana"/>
                <a:cs typeface="Verdana"/>
              </a:rPr>
              <a:t>través</a:t>
            </a:r>
            <a:r>
              <a:rPr lang="es-ES" sz="1800" spc="-50"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spc="-25" noProof="0" dirty="0">
                <a:latin typeface="Verdana"/>
                <a:cs typeface="Verdana"/>
              </a:rPr>
              <a:t>los </a:t>
            </a:r>
            <a:r>
              <a:rPr lang="es-ES" sz="1800" noProof="0" dirty="0">
                <a:latin typeface="Verdana"/>
                <a:cs typeface="Verdana"/>
              </a:rPr>
              <a:t>estatutos</a:t>
            </a:r>
            <a:r>
              <a:rPr lang="es-ES" sz="1800" spc="-65" noProof="0" dirty="0">
                <a:latin typeface="Verdana"/>
                <a:cs typeface="Verdana"/>
              </a:rPr>
              <a:t> </a:t>
            </a:r>
            <a:r>
              <a:rPr lang="es-ES" sz="1800" noProof="0" dirty="0">
                <a:latin typeface="Verdana"/>
                <a:cs typeface="Verdana"/>
              </a:rPr>
              <a:t>de</a:t>
            </a:r>
            <a:r>
              <a:rPr lang="es-ES" sz="1800" spc="-70" noProof="0" dirty="0">
                <a:latin typeface="Verdana"/>
                <a:cs typeface="Verdana"/>
              </a:rPr>
              <a:t> </a:t>
            </a:r>
            <a:r>
              <a:rPr lang="es-ES" sz="1800" noProof="0" dirty="0">
                <a:latin typeface="Verdana"/>
                <a:cs typeface="Verdana"/>
              </a:rPr>
              <a:t>su</a:t>
            </a:r>
            <a:r>
              <a:rPr lang="es-ES" sz="1800" spc="-70" noProof="0" dirty="0">
                <a:latin typeface="Verdana"/>
                <a:cs typeface="Verdana"/>
              </a:rPr>
              <a:t> </a:t>
            </a:r>
            <a:r>
              <a:rPr lang="es-ES" sz="1800" noProof="0" dirty="0">
                <a:latin typeface="Verdana"/>
                <a:cs typeface="Verdana"/>
              </a:rPr>
              <a:t>cooperativa</a:t>
            </a:r>
            <a:r>
              <a:rPr lang="es-ES" sz="1800" spc="-75" noProof="0" dirty="0">
                <a:latin typeface="Verdana"/>
                <a:cs typeface="Verdana"/>
              </a:rPr>
              <a:t> </a:t>
            </a:r>
            <a:r>
              <a:rPr lang="es-ES" sz="1800" noProof="0" dirty="0">
                <a:latin typeface="Verdana"/>
                <a:cs typeface="Verdana"/>
              </a:rPr>
              <a:t>—aprobados</a:t>
            </a:r>
            <a:r>
              <a:rPr lang="es-ES" sz="1800" spc="-80" noProof="0" dirty="0">
                <a:latin typeface="Verdana"/>
                <a:cs typeface="Verdana"/>
              </a:rPr>
              <a:t> </a:t>
            </a:r>
            <a:r>
              <a:rPr lang="es-ES" sz="1800" spc="-10" noProof="0" dirty="0">
                <a:latin typeface="Verdana"/>
                <a:cs typeface="Verdana"/>
              </a:rPr>
              <a:t>democráticamente</a:t>
            </a:r>
            <a:r>
              <a:rPr lang="es-ES" sz="1800" spc="-75" noProof="0" dirty="0">
                <a:latin typeface="Verdana"/>
                <a:cs typeface="Verdana"/>
              </a:rPr>
              <a:t> </a:t>
            </a:r>
            <a:r>
              <a:rPr lang="es-ES" sz="1800" noProof="0" dirty="0">
                <a:latin typeface="Verdana"/>
                <a:cs typeface="Verdana"/>
              </a:rPr>
              <a:t>por</a:t>
            </a:r>
            <a:r>
              <a:rPr lang="es-ES" sz="1800" spc="-75" noProof="0" dirty="0">
                <a:latin typeface="Verdana"/>
                <a:cs typeface="Verdana"/>
              </a:rPr>
              <a:t> </a:t>
            </a:r>
            <a:r>
              <a:rPr lang="es-ES" sz="1800" spc="-10" noProof="0" dirty="0">
                <a:latin typeface="Verdana"/>
                <a:cs typeface="Verdana"/>
              </a:rPr>
              <a:t>todos—</a:t>
            </a:r>
          </a:p>
          <a:p>
            <a:pPr marL="12700" algn="just">
              <a:lnSpc>
                <a:spcPct val="200000"/>
              </a:lnSpc>
              <a:spcBef>
                <a:spcPts val="100"/>
              </a:spcBef>
            </a:pP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gracias</a:t>
            </a:r>
            <a:r>
              <a:rPr lang="es-ES" sz="1800" spc="30" noProof="0" dirty="0">
                <a:latin typeface="Verdana"/>
                <a:cs typeface="Verdana"/>
              </a:rPr>
              <a:t> </a:t>
            </a:r>
            <a:r>
              <a:rPr lang="es-ES" sz="1800" noProof="0" dirty="0">
                <a:latin typeface="Verdana"/>
                <a:cs typeface="Verdana"/>
              </a:rPr>
              <a:t>a</a:t>
            </a:r>
            <a:r>
              <a:rPr lang="es-ES" sz="1800" spc="30"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noProof="0" dirty="0">
                <a:latin typeface="Verdana"/>
                <a:cs typeface="Verdana"/>
              </a:rPr>
              <a:t>transparencia</a:t>
            </a:r>
            <a:r>
              <a:rPr lang="es-ES" sz="1800" spc="30" noProof="0" dirty="0">
                <a:latin typeface="Verdana"/>
                <a:cs typeface="Verdana"/>
              </a:rPr>
              <a:t> </a:t>
            </a:r>
            <a:r>
              <a:rPr lang="es-ES" sz="1800" noProof="0" dirty="0">
                <a:latin typeface="Verdana"/>
                <a:cs typeface="Verdana"/>
              </a:rPr>
              <a:t>en</a:t>
            </a:r>
            <a:r>
              <a:rPr lang="es-ES" sz="1800" spc="30" noProof="0" dirty="0">
                <a:latin typeface="Verdana"/>
                <a:cs typeface="Verdana"/>
              </a:rPr>
              <a:t> </a:t>
            </a:r>
            <a:r>
              <a:rPr lang="es-ES" sz="1800" noProof="0" dirty="0">
                <a:latin typeface="Verdana"/>
                <a:cs typeface="Verdana"/>
              </a:rPr>
              <a:t>la</a:t>
            </a:r>
            <a:r>
              <a:rPr lang="es-ES" sz="1800" spc="30" noProof="0" dirty="0">
                <a:latin typeface="Verdana"/>
                <a:cs typeface="Verdana"/>
              </a:rPr>
              <a:t> </a:t>
            </a:r>
            <a:r>
              <a:rPr lang="es-ES" sz="1800" noProof="0" dirty="0">
                <a:latin typeface="Verdana"/>
                <a:cs typeface="Verdana"/>
              </a:rPr>
              <a:t>administración</a:t>
            </a:r>
            <a:r>
              <a:rPr lang="es-ES" sz="1800" spc="3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la</a:t>
            </a:r>
            <a:r>
              <a:rPr lang="es-ES" sz="1800" spc="30" noProof="0" dirty="0">
                <a:latin typeface="Verdana"/>
                <a:cs typeface="Verdana"/>
              </a:rPr>
              <a:t> </a:t>
            </a:r>
            <a:r>
              <a:rPr lang="es-ES" sz="1800" noProof="0" dirty="0">
                <a:latin typeface="Verdana"/>
                <a:cs typeface="Verdana"/>
              </a:rPr>
              <a:t>gestora,</a:t>
            </a:r>
            <a:r>
              <a:rPr lang="es-ES" sz="1800" spc="35" noProof="0" dirty="0">
                <a:latin typeface="Verdana"/>
                <a:cs typeface="Verdana"/>
              </a:rPr>
              <a:t> </a:t>
            </a:r>
            <a:r>
              <a:rPr lang="es-ES" sz="1800" spc="-10" noProof="0" dirty="0">
                <a:latin typeface="Verdana"/>
                <a:cs typeface="Verdana"/>
              </a:rPr>
              <a:t>puedan</a:t>
            </a:r>
            <a:endParaRPr lang="es-ES" sz="1800" noProof="0" dirty="0">
              <a:latin typeface="Verdana"/>
              <a:cs typeface="Verdana"/>
            </a:endParaRPr>
          </a:p>
          <a:p>
            <a:pPr marL="12700" marR="5080" algn="just">
              <a:lnSpc>
                <a:spcPct val="200000"/>
              </a:lnSpc>
            </a:pPr>
            <a:r>
              <a:rPr lang="es-ES" sz="1800" noProof="0" dirty="0">
                <a:latin typeface="Verdana"/>
                <a:cs typeface="Verdana"/>
              </a:rPr>
              <a:t>vivir</a:t>
            </a:r>
            <a:r>
              <a:rPr lang="es-ES" sz="1800" spc="-65" noProof="0" dirty="0">
                <a:latin typeface="Verdana"/>
                <a:cs typeface="Verdana"/>
              </a:rPr>
              <a:t>  </a:t>
            </a:r>
            <a:r>
              <a:rPr lang="es-ES" sz="1800" noProof="0" dirty="0">
                <a:latin typeface="Verdana"/>
                <a:cs typeface="Verdana"/>
              </a:rPr>
              <a:t>la</a:t>
            </a:r>
            <a:r>
              <a:rPr lang="es-ES" sz="1800" spc="-60" noProof="0" dirty="0">
                <a:latin typeface="Verdana"/>
                <a:cs typeface="Verdana"/>
              </a:rPr>
              <a:t>  </a:t>
            </a:r>
            <a:r>
              <a:rPr lang="es-ES" sz="1800" noProof="0" dirty="0">
                <a:latin typeface="Verdana"/>
                <a:cs typeface="Verdana"/>
              </a:rPr>
              <a:t>experiencia</a:t>
            </a:r>
            <a:r>
              <a:rPr lang="es-ES" sz="1800" spc="-60" noProof="0" dirty="0">
                <a:latin typeface="Verdana"/>
                <a:cs typeface="Verdana"/>
              </a:rPr>
              <a:t>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convertirse</a:t>
            </a:r>
            <a:r>
              <a:rPr lang="es-ES" sz="1800" spc="-60" noProof="0" dirty="0">
                <a:latin typeface="Verdana"/>
                <a:cs typeface="Verdana"/>
              </a:rPr>
              <a:t>  </a:t>
            </a:r>
            <a:r>
              <a:rPr lang="es-ES" sz="1800" noProof="0" dirty="0">
                <a:latin typeface="Verdana"/>
                <a:cs typeface="Verdana"/>
              </a:rPr>
              <a:t>en</a:t>
            </a:r>
            <a:r>
              <a:rPr lang="es-ES" sz="1800" spc="-60" noProof="0" dirty="0">
                <a:latin typeface="Verdana"/>
                <a:cs typeface="Verdana"/>
              </a:rPr>
              <a:t>  </a:t>
            </a:r>
            <a:r>
              <a:rPr lang="es-ES" sz="1800" noProof="0" dirty="0">
                <a:latin typeface="Verdana"/>
                <a:cs typeface="Verdana"/>
              </a:rPr>
              <a:t>sus</a:t>
            </a:r>
            <a:r>
              <a:rPr lang="es-ES" sz="1800" spc="-60" noProof="0" dirty="0">
                <a:latin typeface="Verdana"/>
                <a:cs typeface="Verdana"/>
              </a:rPr>
              <a:t>  </a:t>
            </a:r>
            <a:r>
              <a:rPr lang="es-ES" sz="1800" noProof="0" dirty="0">
                <a:latin typeface="Verdana"/>
                <a:cs typeface="Verdana"/>
              </a:rPr>
              <a:t>propios</a:t>
            </a:r>
            <a:r>
              <a:rPr lang="es-ES" sz="1800" spc="-65" noProof="0" dirty="0">
                <a:latin typeface="Verdana"/>
                <a:cs typeface="Verdana"/>
              </a:rPr>
              <a:t>  </a:t>
            </a:r>
            <a:r>
              <a:rPr lang="es-ES" sz="1800" noProof="0" dirty="0">
                <a:latin typeface="Verdana"/>
                <a:cs typeface="Verdana"/>
              </a:rPr>
              <a:t>promotores</a:t>
            </a:r>
            <a:r>
              <a:rPr lang="es-ES" sz="1800" spc="-60" noProof="0" dirty="0">
                <a:latin typeface="Verdana"/>
                <a:cs typeface="Verdana"/>
              </a:rPr>
              <a:t>  </a:t>
            </a:r>
            <a:r>
              <a:rPr lang="es-ES" sz="1800" spc="-20" noProof="0" dirty="0">
                <a:latin typeface="Verdana"/>
                <a:cs typeface="Verdana"/>
              </a:rPr>
              <a:t>para </a:t>
            </a:r>
            <a:r>
              <a:rPr lang="es-ES" sz="1800" noProof="0" dirty="0">
                <a:latin typeface="Verdana"/>
                <a:cs typeface="Verdana"/>
              </a:rPr>
              <a:t>adjudicarse</a:t>
            </a:r>
            <a:r>
              <a:rPr lang="es-ES" sz="1800" spc="350" noProof="0" dirty="0">
                <a:latin typeface="Verdana"/>
                <a:cs typeface="Verdana"/>
              </a:rPr>
              <a:t>  </a:t>
            </a:r>
            <a:r>
              <a:rPr lang="es-ES" sz="1800" noProof="0" dirty="0">
                <a:latin typeface="Verdana"/>
                <a:cs typeface="Verdana"/>
              </a:rPr>
              <a:t>una</a:t>
            </a:r>
            <a:r>
              <a:rPr lang="es-ES" sz="1800" spc="350" noProof="0" dirty="0">
                <a:latin typeface="Verdana"/>
                <a:cs typeface="Verdana"/>
              </a:rPr>
              <a:t>  </a:t>
            </a:r>
            <a:r>
              <a:rPr lang="es-ES" sz="1800" noProof="0" dirty="0">
                <a:latin typeface="Verdana"/>
                <a:cs typeface="Verdana"/>
              </a:rPr>
              <a:t>vivienda</a:t>
            </a:r>
            <a:r>
              <a:rPr lang="es-ES" sz="1800" spc="345" noProof="0" dirty="0">
                <a:latin typeface="Verdana"/>
                <a:cs typeface="Verdana"/>
              </a:rPr>
              <a:t>  </a:t>
            </a:r>
            <a:r>
              <a:rPr lang="es-ES" sz="1800" noProof="0" dirty="0">
                <a:latin typeface="Verdana"/>
                <a:cs typeface="Verdana"/>
              </a:rPr>
              <a:t>en</a:t>
            </a:r>
            <a:r>
              <a:rPr lang="es-ES" sz="1800" spc="350" noProof="0" dirty="0">
                <a:latin typeface="Verdana"/>
                <a:cs typeface="Verdana"/>
              </a:rPr>
              <a:t>  </a:t>
            </a:r>
            <a:r>
              <a:rPr lang="es-ES" sz="1800" noProof="0" dirty="0">
                <a:latin typeface="Verdana"/>
                <a:cs typeface="Verdana"/>
              </a:rPr>
              <a:t>cooperación.</a:t>
            </a:r>
          </a:p>
        </p:txBody>
      </p:sp>
      <p:pic>
        <p:nvPicPr>
          <p:cNvPr id="3" name="Imagen 2">
            <a:extLst>
              <a:ext uri="{FF2B5EF4-FFF2-40B4-BE49-F238E27FC236}">
                <a16:creationId xmlns:a16="http://schemas.microsoft.com/office/drawing/2014/main" id="{7BBD82C7-11F5-8979-BEEC-5FA53C4FF80A}"/>
              </a:ext>
            </a:extLst>
          </p:cNvPr>
          <p:cNvPicPr>
            <a:picLocks noChangeAspect="1"/>
          </p:cNvPicPr>
          <p:nvPr/>
        </p:nvPicPr>
        <p:blipFill>
          <a:blip r:embed="rId2"/>
          <a:stretch>
            <a:fillRect/>
          </a:stretch>
        </p:blipFill>
        <p:spPr>
          <a:xfrm>
            <a:off x="2995895" y="554941"/>
            <a:ext cx="3810000" cy="1268015"/>
          </a:xfrm>
          <a:prstGeom prst="rect">
            <a:avLst/>
          </a:prstGeom>
        </p:spPr>
      </p:pic>
      <p:pic>
        <p:nvPicPr>
          <p:cNvPr id="4" name="Picture 2">
            <a:extLst>
              <a:ext uri="{FF2B5EF4-FFF2-40B4-BE49-F238E27FC236}">
                <a16:creationId xmlns:a16="http://schemas.microsoft.com/office/drawing/2014/main" id="{4D8D831E-8D16-5377-D5A1-820033C5DC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16D267C3-49B2-D062-1CE6-ECB7946B1E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142" y="2133600"/>
            <a:ext cx="8286115" cy="3246145"/>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La</a:t>
            </a:r>
            <a:r>
              <a:rPr lang="es-ES" sz="1800" spc="345" noProof="0" dirty="0">
                <a:latin typeface="Verdana"/>
                <a:cs typeface="Verdana"/>
              </a:rPr>
              <a:t>  </a:t>
            </a:r>
            <a:r>
              <a:rPr lang="es-ES" sz="1800" noProof="0" dirty="0">
                <a:latin typeface="Verdana"/>
                <a:cs typeface="Verdana"/>
              </a:rPr>
              <a:t>mayoría</a:t>
            </a:r>
            <a:r>
              <a:rPr lang="es-ES" sz="1800" spc="350" noProof="0" dirty="0">
                <a:latin typeface="Verdana"/>
                <a:cs typeface="Verdana"/>
              </a:rPr>
              <a:t>  </a:t>
            </a:r>
            <a:r>
              <a:rPr lang="es-ES" sz="1800" noProof="0" dirty="0">
                <a:latin typeface="Verdana"/>
                <a:cs typeface="Verdana"/>
              </a:rPr>
              <a:t>de</a:t>
            </a:r>
            <a:r>
              <a:rPr lang="es-ES" sz="1800" spc="345" noProof="0" dirty="0">
                <a:latin typeface="Verdana"/>
                <a:cs typeface="Verdana"/>
              </a:rPr>
              <a:t>  </a:t>
            </a:r>
            <a:r>
              <a:rPr lang="es-ES" sz="1800" spc="-25" noProof="0" dirty="0">
                <a:latin typeface="Verdana"/>
                <a:cs typeface="Verdana"/>
              </a:rPr>
              <a:t>los </a:t>
            </a:r>
            <a:r>
              <a:rPr lang="es-ES" sz="1800" noProof="0" dirty="0">
                <a:latin typeface="Verdana"/>
                <a:cs typeface="Verdana"/>
              </a:rPr>
              <a:t>demandantes</a:t>
            </a:r>
            <a:r>
              <a:rPr lang="es-ES" sz="1800" spc="65"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viviendas</a:t>
            </a:r>
            <a:r>
              <a:rPr lang="es-ES" sz="1800" spc="70" noProof="0" dirty="0">
                <a:latin typeface="Verdana"/>
                <a:cs typeface="Verdana"/>
              </a:rPr>
              <a:t> </a:t>
            </a:r>
            <a:r>
              <a:rPr lang="es-ES" sz="1800" noProof="0" dirty="0">
                <a:latin typeface="Verdana"/>
                <a:cs typeface="Verdana"/>
              </a:rPr>
              <a:t>en</a:t>
            </a:r>
            <a:r>
              <a:rPr lang="es-ES" sz="1800" spc="60" noProof="0" dirty="0">
                <a:latin typeface="Verdana"/>
                <a:cs typeface="Verdana"/>
              </a:rPr>
              <a:t> </a:t>
            </a:r>
            <a:r>
              <a:rPr lang="es-ES" sz="1800" noProof="0" dirty="0">
                <a:latin typeface="Verdana"/>
                <a:cs typeface="Verdana"/>
              </a:rPr>
              <a:t>régimen</a:t>
            </a:r>
            <a:r>
              <a:rPr lang="es-ES" sz="1800" spc="70" noProof="0" dirty="0">
                <a:latin typeface="Verdana"/>
                <a:cs typeface="Verdana"/>
              </a:rPr>
              <a:t> </a:t>
            </a:r>
            <a:r>
              <a:rPr lang="es-ES" sz="1800" noProof="0" dirty="0">
                <a:latin typeface="Verdana"/>
                <a:cs typeface="Verdana"/>
              </a:rPr>
              <a:t>cooperativo</a:t>
            </a:r>
            <a:r>
              <a:rPr lang="es-ES" sz="1800" spc="65" noProof="0" dirty="0">
                <a:latin typeface="Verdana"/>
                <a:cs typeface="Verdana"/>
              </a:rPr>
              <a:t> </a:t>
            </a:r>
            <a:r>
              <a:rPr lang="es-ES" sz="1800" noProof="0" dirty="0">
                <a:latin typeface="Verdana"/>
                <a:cs typeface="Verdana"/>
              </a:rPr>
              <a:t>se</a:t>
            </a:r>
            <a:r>
              <a:rPr lang="es-ES" sz="1800" spc="60" noProof="0" dirty="0">
                <a:latin typeface="Verdana"/>
                <a:cs typeface="Verdana"/>
              </a:rPr>
              <a:t> </a:t>
            </a:r>
            <a:r>
              <a:rPr lang="es-ES" sz="1800" noProof="0" dirty="0">
                <a:latin typeface="Verdana"/>
                <a:cs typeface="Verdana"/>
              </a:rPr>
              <a:t>ilusionan</a:t>
            </a:r>
            <a:r>
              <a:rPr lang="es-ES" sz="1800" spc="70" noProof="0" dirty="0">
                <a:latin typeface="Verdana"/>
                <a:cs typeface="Verdana"/>
              </a:rPr>
              <a:t> </a:t>
            </a:r>
            <a:r>
              <a:rPr lang="es-ES" sz="1800" noProof="0" dirty="0">
                <a:latin typeface="Verdana"/>
                <a:cs typeface="Verdana"/>
              </a:rPr>
              <a:t>con</a:t>
            </a:r>
            <a:r>
              <a:rPr lang="es-ES" sz="1800" spc="60" noProof="0" dirty="0">
                <a:latin typeface="Verdana"/>
                <a:cs typeface="Verdana"/>
              </a:rPr>
              <a:t> </a:t>
            </a:r>
            <a:r>
              <a:rPr lang="es-ES" sz="1800" spc="-25" noProof="0" dirty="0">
                <a:latin typeface="Verdana"/>
                <a:cs typeface="Verdana"/>
              </a:rPr>
              <a:t>su </a:t>
            </a:r>
            <a:r>
              <a:rPr lang="es-ES" sz="1800" noProof="0" dirty="0">
                <a:latin typeface="Verdana"/>
                <a:cs typeface="Verdana"/>
              </a:rPr>
              <a:t>futuro</a:t>
            </a:r>
            <a:r>
              <a:rPr lang="es-ES" sz="1800" spc="100" noProof="0" dirty="0">
                <a:latin typeface="Verdana"/>
                <a:cs typeface="Verdana"/>
              </a:rPr>
              <a:t> </a:t>
            </a:r>
            <a:r>
              <a:rPr lang="es-ES" sz="1800" noProof="0" dirty="0">
                <a:latin typeface="Verdana"/>
                <a:cs typeface="Verdana"/>
              </a:rPr>
              <a:t>hogar:</a:t>
            </a:r>
            <a:r>
              <a:rPr lang="es-ES" sz="1800" spc="100" noProof="0" dirty="0">
                <a:latin typeface="Verdana"/>
                <a:cs typeface="Verdana"/>
              </a:rPr>
              <a:t> </a:t>
            </a:r>
            <a:r>
              <a:rPr lang="es-ES" sz="1800" noProof="0" dirty="0">
                <a:latin typeface="Verdana"/>
                <a:cs typeface="Verdana"/>
              </a:rPr>
              <a:t>piensan</a:t>
            </a:r>
            <a:r>
              <a:rPr lang="es-ES" sz="1800" spc="105" noProof="0" dirty="0">
                <a:latin typeface="Verdana"/>
                <a:cs typeface="Verdana"/>
              </a:rPr>
              <a:t> </a:t>
            </a:r>
            <a:r>
              <a:rPr lang="es-ES" sz="1800" noProof="0" dirty="0">
                <a:latin typeface="Verdana"/>
                <a:cs typeface="Verdana"/>
              </a:rPr>
              <a:t>en</a:t>
            </a:r>
            <a:r>
              <a:rPr lang="es-ES" sz="1800" spc="114" noProof="0" dirty="0">
                <a:latin typeface="Verdana"/>
                <a:cs typeface="Verdana"/>
              </a:rPr>
              <a:t> </a:t>
            </a:r>
            <a:r>
              <a:rPr lang="es-ES" sz="1800" noProof="0" dirty="0">
                <a:latin typeface="Verdana"/>
                <a:cs typeface="Verdana"/>
              </a:rPr>
              <a:t>su</a:t>
            </a:r>
            <a:r>
              <a:rPr lang="es-ES" sz="1800" spc="105" noProof="0" dirty="0">
                <a:latin typeface="Verdana"/>
                <a:cs typeface="Verdana"/>
              </a:rPr>
              <a:t> </a:t>
            </a:r>
            <a:r>
              <a:rPr lang="es-ES" sz="1800" noProof="0" dirty="0">
                <a:latin typeface="Verdana"/>
                <a:cs typeface="Verdana"/>
              </a:rPr>
              <a:t>diseño,</a:t>
            </a:r>
            <a:r>
              <a:rPr lang="es-ES" sz="1800" spc="110" noProof="0" dirty="0">
                <a:latin typeface="Verdana"/>
                <a:cs typeface="Verdana"/>
              </a:rPr>
              <a:t> </a:t>
            </a:r>
            <a:r>
              <a:rPr lang="es-ES" sz="1800" noProof="0" dirty="0">
                <a:latin typeface="Verdana"/>
                <a:cs typeface="Verdana"/>
              </a:rPr>
              <a:t>en</a:t>
            </a:r>
            <a:r>
              <a:rPr lang="es-ES" sz="1800" spc="105" noProof="0" dirty="0">
                <a:latin typeface="Verdana"/>
                <a:cs typeface="Verdana"/>
              </a:rPr>
              <a:t> </a:t>
            </a:r>
            <a:r>
              <a:rPr lang="es-ES" sz="1800" noProof="0" dirty="0">
                <a:latin typeface="Verdana"/>
                <a:cs typeface="Verdana"/>
              </a:rPr>
              <a:t>los</a:t>
            </a:r>
            <a:r>
              <a:rPr lang="es-ES" sz="1800" spc="100" noProof="0" dirty="0">
                <a:latin typeface="Verdana"/>
                <a:cs typeface="Verdana"/>
              </a:rPr>
              <a:t> </a:t>
            </a:r>
            <a:r>
              <a:rPr lang="es-ES" sz="1800" noProof="0" dirty="0">
                <a:latin typeface="Verdana"/>
                <a:cs typeface="Verdana"/>
              </a:rPr>
              <a:t>materiales</a:t>
            </a:r>
            <a:r>
              <a:rPr lang="es-ES" sz="1800" spc="100" noProof="0" dirty="0">
                <a:latin typeface="Verdana"/>
                <a:cs typeface="Verdana"/>
              </a:rPr>
              <a:t> </a:t>
            </a:r>
            <a:r>
              <a:rPr lang="es-ES" sz="1800" noProof="0" dirty="0">
                <a:latin typeface="Verdana"/>
                <a:cs typeface="Verdana"/>
              </a:rPr>
              <a:t>y</a:t>
            </a:r>
            <a:r>
              <a:rPr lang="es-ES" sz="1800" spc="105" noProof="0" dirty="0">
                <a:latin typeface="Verdana"/>
                <a:cs typeface="Verdana"/>
              </a:rPr>
              <a:t> </a:t>
            </a:r>
            <a:r>
              <a:rPr lang="es-ES" sz="1800" noProof="0" dirty="0">
                <a:latin typeface="Verdana"/>
                <a:cs typeface="Verdana"/>
              </a:rPr>
              <a:t>su</a:t>
            </a:r>
            <a:r>
              <a:rPr lang="es-ES" sz="1800" spc="105" noProof="0" dirty="0">
                <a:latin typeface="Verdana"/>
                <a:cs typeface="Verdana"/>
              </a:rPr>
              <a:t> </a:t>
            </a:r>
            <a:r>
              <a:rPr lang="es-ES" sz="1800" noProof="0" dirty="0">
                <a:latin typeface="Verdana"/>
                <a:cs typeface="Verdana"/>
              </a:rPr>
              <a:t>calidad,</a:t>
            </a:r>
            <a:r>
              <a:rPr lang="es-ES" sz="1800" spc="110" noProof="0" dirty="0">
                <a:latin typeface="Verdana"/>
                <a:cs typeface="Verdana"/>
              </a:rPr>
              <a:t> </a:t>
            </a:r>
            <a:r>
              <a:rPr lang="es-ES" sz="1800" spc="-25" noProof="0" dirty="0">
                <a:latin typeface="Verdana"/>
                <a:cs typeface="Verdana"/>
              </a:rPr>
              <a:t>en </a:t>
            </a:r>
            <a:r>
              <a:rPr lang="es-ES" sz="1800" noProof="0" dirty="0">
                <a:latin typeface="Verdana"/>
                <a:cs typeface="Verdana"/>
              </a:rPr>
              <a:t>las</a:t>
            </a:r>
            <a:r>
              <a:rPr lang="es-ES" sz="1800" spc="-85" noProof="0" dirty="0">
                <a:latin typeface="Verdana"/>
                <a:cs typeface="Verdana"/>
              </a:rPr>
              <a:t> </a:t>
            </a:r>
            <a:r>
              <a:rPr lang="es-ES" sz="1800" noProof="0" dirty="0">
                <a:latin typeface="Verdana"/>
                <a:cs typeface="Verdana"/>
              </a:rPr>
              <a:t>zonas</a:t>
            </a:r>
            <a:r>
              <a:rPr lang="es-ES" sz="1800" spc="-80" noProof="0" dirty="0">
                <a:latin typeface="Verdana"/>
                <a:cs typeface="Verdana"/>
              </a:rPr>
              <a:t> </a:t>
            </a:r>
            <a:r>
              <a:rPr lang="es-ES" sz="1800" noProof="0" dirty="0">
                <a:latin typeface="Verdana"/>
                <a:cs typeface="Verdana"/>
              </a:rPr>
              <a:t>comunes,</a:t>
            </a:r>
            <a:r>
              <a:rPr lang="es-ES" sz="1800" spc="-70" noProof="0" dirty="0">
                <a:latin typeface="Verdana"/>
                <a:cs typeface="Verdana"/>
              </a:rPr>
              <a:t> </a:t>
            </a:r>
            <a:r>
              <a:rPr lang="es-ES" sz="1800" noProof="0" dirty="0">
                <a:latin typeface="Verdana"/>
                <a:cs typeface="Verdana"/>
              </a:rPr>
              <a:t>en</a:t>
            </a:r>
            <a:r>
              <a:rPr lang="es-ES" sz="1800" spc="-75" noProof="0" dirty="0">
                <a:latin typeface="Verdana"/>
                <a:cs typeface="Verdana"/>
              </a:rPr>
              <a:t> </a:t>
            </a:r>
            <a:r>
              <a:rPr lang="es-ES" sz="1800" noProof="0" dirty="0">
                <a:latin typeface="Verdana"/>
                <a:cs typeface="Verdana"/>
              </a:rPr>
              <a:t>la</a:t>
            </a:r>
            <a:r>
              <a:rPr lang="es-ES" sz="1800" spc="-90" noProof="0" dirty="0">
                <a:latin typeface="Verdana"/>
                <a:cs typeface="Verdana"/>
              </a:rPr>
              <a:t> </a:t>
            </a:r>
            <a:r>
              <a:rPr lang="es-ES" sz="1800" noProof="0" dirty="0">
                <a:latin typeface="Verdana"/>
                <a:cs typeface="Verdana"/>
              </a:rPr>
              <a:t>organización</a:t>
            </a:r>
            <a:r>
              <a:rPr lang="es-ES" sz="1800" spc="-75" noProof="0" dirty="0">
                <a:latin typeface="Verdana"/>
                <a:cs typeface="Verdana"/>
              </a:rPr>
              <a:t> </a:t>
            </a:r>
            <a:r>
              <a:rPr lang="es-ES" sz="1800" noProof="0" dirty="0">
                <a:latin typeface="Verdana"/>
                <a:cs typeface="Verdana"/>
              </a:rPr>
              <a:t>colectiva</a:t>
            </a:r>
            <a:r>
              <a:rPr lang="es-ES" sz="1800" spc="-80" noProof="0" dirty="0">
                <a:latin typeface="Verdana"/>
                <a:cs typeface="Verdana"/>
              </a:rPr>
              <a:t> </a:t>
            </a:r>
            <a:r>
              <a:rPr lang="es-ES" sz="1800" noProof="0" dirty="0">
                <a:latin typeface="Verdana"/>
                <a:cs typeface="Verdana"/>
              </a:rPr>
              <a:t>con</a:t>
            </a:r>
            <a:r>
              <a:rPr lang="es-ES" sz="1800" spc="-75" noProof="0" dirty="0">
                <a:latin typeface="Verdana"/>
                <a:cs typeface="Verdana"/>
              </a:rPr>
              <a:t> </a:t>
            </a:r>
            <a:r>
              <a:rPr lang="es-ES" sz="1800" noProof="0" dirty="0">
                <a:latin typeface="Verdana"/>
                <a:cs typeface="Verdana"/>
              </a:rPr>
              <a:t>los</a:t>
            </a:r>
            <a:r>
              <a:rPr lang="es-ES" sz="1800" spc="-80" noProof="0" dirty="0">
                <a:latin typeface="Verdana"/>
                <a:cs typeface="Verdana"/>
              </a:rPr>
              <a:t> </a:t>
            </a:r>
            <a:r>
              <a:rPr lang="es-ES" sz="1800" noProof="0" dirty="0">
                <a:latin typeface="Verdana"/>
                <a:cs typeface="Verdana"/>
              </a:rPr>
              <a:t>vecinos</a:t>
            </a:r>
            <a:r>
              <a:rPr lang="es-ES" sz="1800" spc="-80" noProof="0" dirty="0">
                <a:latin typeface="Verdana"/>
                <a:cs typeface="Verdana"/>
              </a:rPr>
              <a:t> </a:t>
            </a:r>
            <a:r>
              <a:rPr lang="es-ES" sz="1800" noProof="0" dirty="0">
                <a:latin typeface="Verdana"/>
                <a:cs typeface="Verdana"/>
              </a:rPr>
              <a:t>y,</a:t>
            </a:r>
            <a:r>
              <a:rPr lang="es-ES" sz="1800" spc="-85" noProof="0" dirty="0">
                <a:latin typeface="Verdana"/>
                <a:cs typeface="Verdana"/>
              </a:rPr>
              <a:t> </a:t>
            </a:r>
            <a:r>
              <a:rPr lang="es-ES" sz="1800" spc="-10" noProof="0" dirty="0">
                <a:latin typeface="Verdana"/>
                <a:cs typeface="Verdana"/>
              </a:rPr>
              <a:t>sobre </a:t>
            </a:r>
            <a:r>
              <a:rPr lang="es-ES" sz="1800" noProof="0" dirty="0">
                <a:latin typeface="Verdana"/>
                <a:cs typeface="Verdana"/>
              </a:rPr>
              <a:t>todo,</a:t>
            </a:r>
            <a:r>
              <a:rPr lang="es-ES" sz="1800" spc="-25" noProof="0" dirty="0">
                <a:latin typeface="Verdana"/>
                <a:cs typeface="Verdana"/>
              </a:rPr>
              <a:t> </a:t>
            </a:r>
            <a:r>
              <a:rPr lang="es-ES" sz="1800" noProof="0" dirty="0">
                <a:latin typeface="Verdana"/>
                <a:cs typeface="Verdana"/>
              </a:rPr>
              <a:t>en</a:t>
            </a:r>
            <a:r>
              <a:rPr lang="es-ES" sz="1800" spc="-25" noProof="0" dirty="0">
                <a:latin typeface="Verdana"/>
                <a:cs typeface="Verdana"/>
              </a:rPr>
              <a:t> </a:t>
            </a:r>
            <a:r>
              <a:rPr lang="es-ES" sz="1800" noProof="0" dirty="0">
                <a:latin typeface="Verdana"/>
                <a:cs typeface="Verdana"/>
              </a:rPr>
              <a:t>acceder</a:t>
            </a:r>
            <a:r>
              <a:rPr lang="es-ES" sz="1800" spc="-25" noProof="0" dirty="0">
                <a:latin typeface="Verdana"/>
                <a:cs typeface="Verdana"/>
              </a:rPr>
              <a:t> </a:t>
            </a:r>
            <a:r>
              <a:rPr lang="es-ES" sz="1800" noProof="0" dirty="0">
                <a:latin typeface="Verdana"/>
                <a:cs typeface="Verdana"/>
              </a:rPr>
              <a:t>a</a:t>
            </a:r>
            <a:r>
              <a:rPr lang="es-ES" sz="1800" spc="-25" noProof="0" dirty="0">
                <a:latin typeface="Verdana"/>
                <a:cs typeface="Verdana"/>
              </a:rPr>
              <a:t> </a:t>
            </a:r>
            <a:r>
              <a:rPr lang="es-ES" sz="1800" noProof="0" dirty="0">
                <a:latin typeface="Verdana"/>
                <a:cs typeface="Verdana"/>
              </a:rPr>
              <a:t>un</a:t>
            </a:r>
            <a:r>
              <a:rPr lang="es-ES" sz="1800" spc="-30" noProof="0" dirty="0">
                <a:latin typeface="Verdana"/>
                <a:cs typeface="Verdana"/>
              </a:rPr>
              <a:t> </a:t>
            </a:r>
            <a:r>
              <a:rPr lang="es-ES" sz="1800" noProof="0" dirty="0">
                <a:latin typeface="Verdana"/>
                <a:cs typeface="Verdana"/>
              </a:rPr>
              <a:t>precio</a:t>
            </a:r>
            <a:r>
              <a:rPr lang="es-ES" sz="1800" spc="-25" noProof="0" dirty="0">
                <a:latin typeface="Verdana"/>
                <a:cs typeface="Verdana"/>
              </a:rPr>
              <a:t> </a:t>
            </a:r>
            <a:r>
              <a:rPr lang="es-ES" sz="1800" noProof="0" dirty="0">
                <a:latin typeface="Verdana"/>
                <a:cs typeface="Verdana"/>
              </a:rPr>
              <a:t>más</a:t>
            </a:r>
            <a:r>
              <a:rPr lang="es-ES" sz="1800" spc="-25" noProof="0" dirty="0">
                <a:latin typeface="Verdana"/>
                <a:cs typeface="Verdana"/>
              </a:rPr>
              <a:t> </a:t>
            </a:r>
            <a:r>
              <a:rPr lang="es-ES" sz="1800" noProof="0" dirty="0">
                <a:latin typeface="Verdana"/>
                <a:cs typeface="Verdana"/>
              </a:rPr>
              <a:t>asequible</a:t>
            </a:r>
            <a:r>
              <a:rPr lang="es-ES" sz="1800" spc="-30" noProof="0" dirty="0">
                <a:latin typeface="Verdana"/>
                <a:cs typeface="Verdana"/>
              </a:rPr>
              <a:t> </a:t>
            </a:r>
            <a:r>
              <a:rPr lang="es-ES" sz="1800" noProof="0" dirty="0">
                <a:latin typeface="Verdana"/>
                <a:cs typeface="Verdana"/>
              </a:rPr>
              <a:t>de</a:t>
            </a:r>
            <a:r>
              <a:rPr lang="es-ES" sz="1800" spc="-35" noProof="0" dirty="0">
                <a:latin typeface="Verdana"/>
                <a:cs typeface="Verdana"/>
              </a:rPr>
              <a:t> </a:t>
            </a:r>
            <a:r>
              <a:rPr lang="es-ES" sz="1800" noProof="0" dirty="0">
                <a:latin typeface="Verdana"/>
                <a:cs typeface="Verdana"/>
              </a:rPr>
              <a:t>coste.</a:t>
            </a:r>
            <a:r>
              <a:rPr lang="es-ES" sz="1800" spc="-5" noProof="0" dirty="0">
                <a:latin typeface="Verdana"/>
                <a:cs typeface="Verdana"/>
              </a:rPr>
              <a:t> </a:t>
            </a:r>
            <a:r>
              <a:rPr lang="es-ES" sz="1800" noProof="0" dirty="0">
                <a:latin typeface="Verdana"/>
                <a:cs typeface="Verdana"/>
              </a:rPr>
              <a:t>Son</a:t>
            </a:r>
            <a:r>
              <a:rPr lang="es-ES" sz="1800" spc="-25" noProof="0" dirty="0">
                <a:latin typeface="Verdana"/>
                <a:cs typeface="Verdana"/>
              </a:rPr>
              <a:t> </a:t>
            </a:r>
            <a:r>
              <a:rPr lang="es-ES" sz="1800" noProof="0" dirty="0">
                <a:latin typeface="Verdana"/>
                <a:cs typeface="Verdana"/>
              </a:rPr>
              <a:t>muchas</a:t>
            </a:r>
            <a:r>
              <a:rPr lang="es-ES" sz="1800" spc="-40" noProof="0" dirty="0">
                <a:latin typeface="Verdana"/>
                <a:cs typeface="Verdana"/>
              </a:rPr>
              <a:t> </a:t>
            </a:r>
            <a:r>
              <a:rPr lang="es-ES" sz="1800" spc="-25" noProof="0" dirty="0">
                <a:latin typeface="Verdana"/>
                <a:cs typeface="Verdana"/>
              </a:rPr>
              <a:t>las </a:t>
            </a:r>
            <a:r>
              <a:rPr lang="es-ES" sz="1800" noProof="0" dirty="0">
                <a:latin typeface="Verdana"/>
                <a:cs typeface="Verdana"/>
              </a:rPr>
              <a:t>preguntas</a:t>
            </a:r>
            <a:r>
              <a:rPr lang="es-ES" sz="1800" spc="100" noProof="0" dirty="0">
                <a:latin typeface="Verdana"/>
                <a:cs typeface="Verdana"/>
              </a:rPr>
              <a:t>  </a:t>
            </a:r>
            <a:r>
              <a:rPr lang="es-ES" sz="1800" noProof="0" dirty="0">
                <a:latin typeface="Verdana"/>
                <a:cs typeface="Verdana"/>
              </a:rPr>
              <a:t>que</a:t>
            </a:r>
            <a:r>
              <a:rPr lang="es-ES" sz="1800" spc="95" noProof="0" dirty="0">
                <a:latin typeface="Verdana"/>
                <a:cs typeface="Verdana"/>
              </a:rPr>
              <a:t>  </a:t>
            </a:r>
            <a:r>
              <a:rPr lang="es-ES" sz="1800" noProof="0" dirty="0">
                <a:latin typeface="Verdana"/>
                <a:cs typeface="Verdana"/>
              </a:rPr>
              <a:t>se</a:t>
            </a:r>
            <a:r>
              <a:rPr lang="es-ES" sz="1800" spc="100" noProof="0" dirty="0">
                <a:latin typeface="Verdana"/>
                <a:cs typeface="Verdana"/>
              </a:rPr>
              <a:t>  </a:t>
            </a:r>
            <a:r>
              <a:rPr lang="es-ES" sz="1800" noProof="0" dirty="0">
                <a:latin typeface="Verdana"/>
                <a:cs typeface="Verdana"/>
              </a:rPr>
              <a:t>formula</a:t>
            </a:r>
            <a:r>
              <a:rPr lang="es-ES" sz="1800" spc="100" noProof="0" dirty="0">
                <a:latin typeface="Verdana"/>
                <a:cs typeface="Verdana"/>
              </a:rPr>
              <a:t>  </a:t>
            </a:r>
            <a:r>
              <a:rPr lang="es-ES" sz="1800" noProof="0" dirty="0">
                <a:latin typeface="Verdana"/>
                <a:cs typeface="Verdana"/>
              </a:rPr>
              <a:t>el</a:t>
            </a:r>
            <a:r>
              <a:rPr lang="es-ES" sz="1800" spc="100" noProof="0" dirty="0">
                <a:latin typeface="Verdana"/>
                <a:cs typeface="Verdana"/>
              </a:rPr>
              <a:t>  </a:t>
            </a:r>
            <a:r>
              <a:rPr lang="es-ES" sz="1800" noProof="0" dirty="0">
                <a:latin typeface="Verdana"/>
                <a:cs typeface="Verdana"/>
              </a:rPr>
              <a:t>demandante,</a:t>
            </a:r>
            <a:r>
              <a:rPr lang="es-ES" sz="1800" spc="105" noProof="0" dirty="0">
                <a:latin typeface="Verdana"/>
                <a:cs typeface="Verdana"/>
              </a:rPr>
              <a:t>  </a:t>
            </a:r>
            <a:r>
              <a:rPr lang="es-ES" sz="1800" noProof="0" dirty="0">
                <a:latin typeface="Verdana"/>
                <a:cs typeface="Verdana"/>
              </a:rPr>
              <a:t>a</a:t>
            </a:r>
            <a:r>
              <a:rPr lang="es-ES" sz="1800" spc="105" noProof="0" dirty="0">
                <a:latin typeface="Verdana"/>
                <a:cs typeface="Verdana"/>
              </a:rPr>
              <a:t>  </a:t>
            </a:r>
            <a:r>
              <a:rPr lang="es-ES" sz="1800" noProof="0" dirty="0">
                <a:latin typeface="Verdana"/>
                <a:cs typeface="Verdana"/>
              </a:rPr>
              <a:t>las</a:t>
            </a:r>
            <a:r>
              <a:rPr lang="es-ES" sz="1800" spc="100" noProof="0" dirty="0">
                <a:latin typeface="Verdana"/>
                <a:cs typeface="Verdana"/>
              </a:rPr>
              <a:t>  </a:t>
            </a:r>
            <a:r>
              <a:rPr lang="es-ES" sz="1800" noProof="0" dirty="0">
                <a:latin typeface="Verdana"/>
                <a:cs typeface="Verdana"/>
              </a:rPr>
              <a:t>que</a:t>
            </a:r>
            <a:r>
              <a:rPr lang="es-ES" sz="1800" spc="105" noProof="0" dirty="0">
                <a:latin typeface="Verdana"/>
                <a:cs typeface="Verdana"/>
              </a:rPr>
              <a:t>  </a:t>
            </a:r>
            <a:r>
              <a:rPr lang="es-ES" sz="1800" noProof="0" dirty="0">
                <a:latin typeface="Verdana"/>
                <a:cs typeface="Verdana"/>
              </a:rPr>
              <a:t>el</a:t>
            </a:r>
            <a:r>
              <a:rPr lang="es-ES" sz="1800" spc="105" noProof="0" dirty="0">
                <a:latin typeface="Verdana"/>
                <a:cs typeface="Verdana"/>
              </a:rPr>
              <a:t>  </a:t>
            </a:r>
            <a:r>
              <a:rPr lang="es-ES" sz="1800" spc="-10" noProof="0" dirty="0">
                <a:latin typeface="Verdana"/>
                <a:cs typeface="Verdana"/>
              </a:rPr>
              <a:t>modelo</a:t>
            </a:r>
            <a:r>
              <a:rPr lang="es-ES" spc="-10" dirty="0">
                <a:latin typeface="Verdana"/>
                <a:cs typeface="Verdana"/>
              </a:rPr>
              <a:t> </a:t>
            </a:r>
            <a:r>
              <a:rPr lang="es-ES" sz="1800" noProof="0" dirty="0">
                <a:latin typeface="Verdana"/>
                <a:cs typeface="Verdana"/>
              </a:rPr>
              <a:t>cooperativo</a:t>
            </a:r>
            <a:r>
              <a:rPr lang="es-ES" sz="1800" spc="355" noProof="0" dirty="0">
                <a:latin typeface="Verdana"/>
                <a:cs typeface="Verdana"/>
              </a:rPr>
              <a:t> </a:t>
            </a:r>
            <a:r>
              <a:rPr lang="es-ES" sz="1800" noProof="0" dirty="0">
                <a:latin typeface="Verdana"/>
                <a:cs typeface="Verdana"/>
              </a:rPr>
              <a:t>ofrece</a:t>
            </a:r>
            <a:r>
              <a:rPr lang="es-ES" sz="1800" spc="345" noProof="0" dirty="0">
                <a:latin typeface="Verdana"/>
                <a:cs typeface="Verdana"/>
              </a:rPr>
              <a:t> </a:t>
            </a:r>
            <a:r>
              <a:rPr lang="es-ES" sz="1800" noProof="0" dirty="0">
                <a:latin typeface="Verdana"/>
                <a:cs typeface="Verdana"/>
              </a:rPr>
              <a:t>respuestas.</a:t>
            </a:r>
            <a:r>
              <a:rPr lang="es-ES" sz="1800" spc="355" noProof="0" dirty="0">
                <a:latin typeface="Verdana"/>
                <a:cs typeface="Verdana"/>
              </a:rPr>
              <a:t> </a:t>
            </a:r>
            <a:endParaRPr lang="es-ES" sz="1800" noProof="0" dirty="0">
              <a:latin typeface="Verdana"/>
              <a:cs typeface="Verdana"/>
            </a:endParaRPr>
          </a:p>
        </p:txBody>
      </p:sp>
      <p:pic>
        <p:nvPicPr>
          <p:cNvPr id="3" name="Imagen 2">
            <a:extLst>
              <a:ext uri="{FF2B5EF4-FFF2-40B4-BE49-F238E27FC236}">
                <a16:creationId xmlns:a16="http://schemas.microsoft.com/office/drawing/2014/main" id="{929C0126-1E5D-BF43-0F23-0E093B87B9F1}"/>
              </a:ext>
            </a:extLst>
          </p:cNvPr>
          <p:cNvPicPr>
            <a:picLocks noChangeAspect="1"/>
          </p:cNvPicPr>
          <p:nvPr/>
        </p:nvPicPr>
        <p:blipFill>
          <a:blip r:embed="rId2"/>
          <a:stretch>
            <a:fillRect/>
          </a:stretch>
        </p:blipFill>
        <p:spPr>
          <a:xfrm>
            <a:off x="2984745" y="582819"/>
            <a:ext cx="3810000" cy="1268015"/>
          </a:xfrm>
          <a:prstGeom prst="rect">
            <a:avLst/>
          </a:prstGeom>
        </p:spPr>
      </p:pic>
      <p:pic>
        <p:nvPicPr>
          <p:cNvPr id="4" name="Picture 2">
            <a:extLst>
              <a:ext uri="{FF2B5EF4-FFF2-40B4-BE49-F238E27FC236}">
                <a16:creationId xmlns:a16="http://schemas.microsoft.com/office/drawing/2014/main" id="{5659B52B-A18A-7179-54A6-DA58621086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64280DAF-6CD0-56F6-D045-B85BF97630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C8AD1F-629F-59D4-77D9-21DE2BD28977}"/>
              </a:ext>
            </a:extLst>
          </p:cNvPr>
          <p:cNvPicPr>
            <a:picLocks noChangeAspect="1"/>
          </p:cNvPicPr>
          <p:nvPr/>
        </p:nvPicPr>
        <p:blipFill>
          <a:blip r:embed="rId2"/>
          <a:stretch>
            <a:fillRect/>
          </a:stretch>
        </p:blipFill>
        <p:spPr>
          <a:xfrm>
            <a:off x="3124200" y="623768"/>
            <a:ext cx="3810000" cy="1268015"/>
          </a:xfrm>
          <a:prstGeom prst="rect">
            <a:avLst/>
          </a:prstGeom>
        </p:spPr>
      </p:pic>
      <p:pic>
        <p:nvPicPr>
          <p:cNvPr id="4" name="Picture 2">
            <a:extLst>
              <a:ext uri="{FF2B5EF4-FFF2-40B4-BE49-F238E27FC236}">
                <a16:creationId xmlns:a16="http://schemas.microsoft.com/office/drawing/2014/main" id="{1D29F629-6A51-FAF4-12A4-367ADB03CB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44ADE9BA-CF14-055E-5CBA-448D73CE5B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CE2BB6F-B891-ECF1-35B4-0003FCA09CB9}"/>
              </a:ext>
            </a:extLst>
          </p:cNvPr>
          <p:cNvSpPr txBox="1"/>
          <p:nvPr/>
        </p:nvSpPr>
        <p:spPr>
          <a:xfrm>
            <a:off x="800100" y="1925325"/>
            <a:ext cx="8458200" cy="5013295"/>
          </a:xfrm>
          <a:prstGeom prst="rect">
            <a:avLst/>
          </a:prstGeom>
          <a:noFill/>
        </p:spPr>
        <p:txBody>
          <a:bodyPr wrap="square">
            <a:spAutoFit/>
          </a:bodyPr>
          <a:lstStyle/>
          <a:p>
            <a:pPr marL="12700" algn="just">
              <a:lnSpc>
                <a:spcPct val="200000"/>
              </a:lnSpc>
              <a:spcBef>
                <a:spcPts val="100"/>
              </a:spcBef>
            </a:pPr>
            <a:r>
              <a:rPr lang="es-ES" sz="1800" noProof="0" dirty="0">
                <a:latin typeface="Verdana"/>
                <a:cs typeface="Verdana"/>
              </a:rPr>
              <a:t>Este</a:t>
            </a:r>
            <a:r>
              <a:rPr lang="es-ES" sz="1800" spc="345" noProof="0" dirty="0">
                <a:latin typeface="Verdana"/>
                <a:cs typeface="Verdana"/>
              </a:rPr>
              <a:t> </a:t>
            </a:r>
            <a:r>
              <a:rPr lang="es-ES" sz="1800" noProof="0" dirty="0">
                <a:latin typeface="Verdana"/>
                <a:cs typeface="Verdana"/>
              </a:rPr>
              <a:t>es</a:t>
            </a:r>
            <a:r>
              <a:rPr lang="es-ES" sz="1800" spc="350" noProof="0" dirty="0">
                <a:latin typeface="Verdana"/>
                <a:cs typeface="Verdana"/>
              </a:rPr>
              <a:t> </a:t>
            </a:r>
            <a:r>
              <a:rPr lang="es-ES" sz="1800" noProof="0" dirty="0">
                <a:latin typeface="Verdana"/>
                <a:cs typeface="Verdana"/>
              </a:rPr>
              <a:t>precisamente</a:t>
            </a:r>
            <a:r>
              <a:rPr lang="es-ES" sz="1800" spc="345" noProof="0" dirty="0">
                <a:latin typeface="Verdana"/>
                <a:cs typeface="Verdana"/>
              </a:rPr>
              <a:t> </a:t>
            </a:r>
            <a:r>
              <a:rPr lang="es-ES" sz="1800" noProof="0" dirty="0">
                <a:latin typeface="Verdana"/>
                <a:cs typeface="Verdana"/>
              </a:rPr>
              <a:t>el</a:t>
            </a:r>
            <a:r>
              <a:rPr lang="es-ES" sz="1800" spc="350" noProof="0" dirty="0">
                <a:latin typeface="Verdana"/>
                <a:cs typeface="Verdana"/>
              </a:rPr>
              <a:t> </a:t>
            </a:r>
            <a:r>
              <a:rPr lang="es-ES" sz="1800" noProof="0" dirty="0">
                <a:latin typeface="Verdana"/>
                <a:cs typeface="Verdana"/>
              </a:rPr>
              <a:t>objetivo</a:t>
            </a:r>
            <a:r>
              <a:rPr lang="es-ES" sz="1800" spc="350" noProof="0" dirty="0">
                <a:latin typeface="Verdana"/>
                <a:cs typeface="Verdana"/>
              </a:rPr>
              <a:t> </a:t>
            </a:r>
            <a:r>
              <a:rPr lang="es-ES" sz="1800" spc="-25" noProof="0" dirty="0">
                <a:latin typeface="Verdana"/>
                <a:cs typeface="Verdana"/>
              </a:rPr>
              <a:t>que </a:t>
            </a:r>
            <a:r>
              <a:rPr lang="es-ES" sz="1800" noProof="0" dirty="0">
                <a:latin typeface="Verdana"/>
                <a:cs typeface="Verdana"/>
              </a:rPr>
              <a:t>persigue</a:t>
            </a:r>
            <a:r>
              <a:rPr lang="es-ES" sz="1800" spc="80" noProof="0" dirty="0">
                <a:latin typeface="Verdana"/>
                <a:cs typeface="Verdana"/>
              </a:rPr>
              <a:t>  </a:t>
            </a:r>
            <a:r>
              <a:rPr lang="es-ES" sz="1800" noProof="0" dirty="0">
                <a:latin typeface="Verdana"/>
                <a:cs typeface="Verdana"/>
              </a:rPr>
              <a:t>el</a:t>
            </a:r>
            <a:r>
              <a:rPr lang="es-ES" sz="1800" spc="90" noProof="0" dirty="0">
                <a:latin typeface="Verdana"/>
                <a:cs typeface="Verdana"/>
              </a:rPr>
              <a:t>  </a:t>
            </a:r>
            <a:r>
              <a:rPr lang="es-ES" sz="1800" noProof="0" dirty="0">
                <a:latin typeface="Verdana"/>
                <a:cs typeface="Verdana"/>
              </a:rPr>
              <a:t>movimiento</a:t>
            </a:r>
            <a:r>
              <a:rPr lang="es-ES" sz="1800" spc="85" noProof="0" dirty="0">
                <a:latin typeface="Verdana"/>
                <a:cs typeface="Verdana"/>
              </a:rPr>
              <a:t>  </a:t>
            </a:r>
            <a:r>
              <a:rPr lang="es-ES" sz="1800" noProof="0" dirty="0">
                <a:latin typeface="Verdana"/>
                <a:cs typeface="Verdana"/>
              </a:rPr>
              <a:t>cooperativo:</a:t>
            </a:r>
            <a:r>
              <a:rPr lang="es-ES" sz="1800" spc="90" noProof="0" dirty="0">
                <a:latin typeface="Verdana"/>
                <a:cs typeface="Verdana"/>
              </a:rPr>
              <a:t>  </a:t>
            </a:r>
            <a:r>
              <a:rPr lang="es-ES" sz="1800" noProof="0" dirty="0">
                <a:latin typeface="Verdana"/>
                <a:cs typeface="Verdana"/>
              </a:rPr>
              <a:t>avanzar</a:t>
            </a:r>
            <a:r>
              <a:rPr lang="es-ES" sz="1800" spc="85" noProof="0" dirty="0">
                <a:latin typeface="Verdana"/>
                <a:cs typeface="Verdana"/>
              </a:rPr>
              <a:t>  </a:t>
            </a:r>
            <a:r>
              <a:rPr lang="es-ES" sz="1800" noProof="0" dirty="0">
                <a:latin typeface="Verdana"/>
                <a:cs typeface="Verdana"/>
              </a:rPr>
              <a:t>hacia</a:t>
            </a:r>
            <a:r>
              <a:rPr lang="es-ES" sz="1800" spc="85" noProof="0" dirty="0">
                <a:latin typeface="Verdana"/>
                <a:cs typeface="Verdana"/>
              </a:rPr>
              <a:t>  </a:t>
            </a:r>
            <a:r>
              <a:rPr lang="es-ES" sz="1800" noProof="0" dirty="0">
                <a:latin typeface="Verdana"/>
                <a:cs typeface="Verdana"/>
              </a:rPr>
              <a:t>un</a:t>
            </a:r>
            <a:r>
              <a:rPr lang="es-ES" sz="1800" spc="85" noProof="0" dirty="0">
                <a:latin typeface="Verdana"/>
                <a:cs typeface="Verdana"/>
              </a:rPr>
              <a:t>  </a:t>
            </a:r>
            <a:r>
              <a:rPr lang="es-ES" sz="1800" noProof="0" dirty="0">
                <a:latin typeface="Verdana"/>
                <a:cs typeface="Verdana"/>
              </a:rPr>
              <a:t>futuro</a:t>
            </a:r>
            <a:r>
              <a:rPr lang="es-ES" sz="1800" spc="85" noProof="0" dirty="0">
                <a:latin typeface="Verdana"/>
                <a:cs typeface="Verdana"/>
              </a:rPr>
              <a:t>  </a:t>
            </a:r>
            <a:r>
              <a:rPr lang="es-ES" sz="1800" spc="-25" noProof="0" dirty="0">
                <a:latin typeface="Verdana"/>
                <a:cs typeface="Verdana"/>
              </a:rPr>
              <a:t>de </a:t>
            </a:r>
            <a:r>
              <a:rPr lang="es-ES" sz="1800" noProof="0" dirty="0">
                <a:latin typeface="Verdana"/>
                <a:cs typeface="Verdana"/>
              </a:rPr>
              <a:t>progreso</a:t>
            </a:r>
            <a:r>
              <a:rPr lang="es-ES" sz="1800" spc="-110" noProof="0" dirty="0">
                <a:latin typeface="Verdana"/>
                <a:cs typeface="Verdana"/>
              </a:rPr>
              <a:t> </a:t>
            </a:r>
            <a:r>
              <a:rPr lang="es-ES" sz="1800" noProof="0" dirty="0">
                <a:latin typeface="Verdana"/>
                <a:cs typeface="Verdana"/>
              </a:rPr>
              <a:t>y</a:t>
            </a:r>
            <a:r>
              <a:rPr lang="es-ES" sz="1800" spc="-105" noProof="0" dirty="0">
                <a:latin typeface="Verdana"/>
                <a:cs typeface="Verdana"/>
              </a:rPr>
              <a:t> </a:t>
            </a:r>
            <a:r>
              <a:rPr lang="es-ES" sz="1800" spc="-10" noProof="0" dirty="0">
                <a:latin typeface="Verdana"/>
                <a:cs typeface="Verdana"/>
              </a:rPr>
              <a:t>libertad,</a:t>
            </a:r>
            <a:r>
              <a:rPr lang="es-ES" sz="1800" spc="-100" noProof="0" dirty="0">
                <a:latin typeface="Verdana"/>
                <a:cs typeface="Verdana"/>
              </a:rPr>
              <a:t> </a:t>
            </a:r>
            <a:r>
              <a:rPr lang="es-ES" sz="1800" noProof="0" dirty="0">
                <a:latin typeface="Verdana"/>
                <a:cs typeface="Verdana"/>
              </a:rPr>
              <a:t>impulsando</a:t>
            </a:r>
            <a:r>
              <a:rPr lang="es-ES" sz="1800" spc="-105" noProof="0" dirty="0">
                <a:latin typeface="Verdana"/>
                <a:cs typeface="Verdana"/>
              </a:rPr>
              <a:t> </a:t>
            </a:r>
            <a:r>
              <a:rPr lang="es-ES" sz="1800" noProof="0" dirty="0">
                <a:latin typeface="Verdana"/>
                <a:cs typeface="Verdana"/>
              </a:rPr>
              <a:t>estas</a:t>
            </a:r>
            <a:r>
              <a:rPr lang="es-ES" sz="1800" spc="-110" noProof="0" dirty="0">
                <a:latin typeface="Verdana"/>
                <a:cs typeface="Verdana"/>
              </a:rPr>
              <a:t> </a:t>
            </a:r>
            <a:r>
              <a:rPr lang="es-ES" sz="1800" spc="-10" noProof="0" dirty="0">
                <a:latin typeface="Verdana"/>
                <a:cs typeface="Verdana"/>
              </a:rPr>
              <a:t>iniciativas</a:t>
            </a:r>
            <a:r>
              <a:rPr lang="es-ES" sz="1800" spc="-110" noProof="0" dirty="0">
                <a:latin typeface="Verdana"/>
                <a:cs typeface="Verdana"/>
              </a:rPr>
              <a:t> </a:t>
            </a:r>
            <a:r>
              <a:rPr lang="es-ES" sz="1800" noProof="0" dirty="0">
                <a:latin typeface="Verdana"/>
                <a:cs typeface="Verdana"/>
              </a:rPr>
              <a:t>en</a:t>
            </a:r>
            <a:r>
              <a:rPr lang="es-ES" sz="1800" spc="-95" noProof="0" dirty="0">
                <a:latin typeface="Verdana"/>
                <a:cs typeface="Verdana"/>
              </a:rPr>
              <a:t> </a:t>
            </a:r>
            <a:r>
              <a:rPr lang="es-ES" sz="1800" noProof="0" dirty="0">
                <a:latin typeface="Verdana"/>
                <a:cs typeface="Verdana"/>
              </a:rPr>
              <a:t>España</a:t>
            </a:r>
            <a:r>
              <a:rPr lang="es-ES" sz="1800" spc="-105" noProof="0" dirty="0">
                <a:latin typeface="Verdana"/>
                <a:cs typeface="Verdana"/>
              </a:rPr>
              <a:t> </a:t>
            </a:r>
            <a:r>
              <a:rPr lang="es-ES" sz="1800" noProof="0" dirty="0">
                <a:latin typeface="Verdana"/>
                <a:cs typeface="Verdana"/>
              </a:rPr>
              <a:t>con</a:t>
            </a:r>
            <a:r>
              <a:rPr lang="es-ES" sz="1800" spc="-95" noProof="0" dirty="0">
                <a:latin typeface="Verdana"/>
                <a:cs typeface="Verdana"/>
              </a:rPr>
              <a:t> </a:t>
            </a:r>
            <a:r>
              <a:rPr lang="es-ES" sz="1800" noProof="0" dirty="0">
                <a:latin typeface="Verdana"/>
                <a:cs typeface="Verdana"/>
              </a:rPr>
              <a:t>el</a:t>
            </a:r>
            <a:r>
              <a:rPr lang="es-ES" sz="1800" spc="-100" noProof="0" dirty="0">
                <a:latin typeface="Verdana"/>
                <a:cs typeface="Verdana"/>
              </a:rPr>
              <a:t> </a:t>
            </a:r>
            <a:r>
              <a:rPr lang="es-ES" sz="1800" spc="-10" noProof="0" dirty="0">
                <a:latin typeface="Verdana"/>
                <a:cs typeface="Verdana"/>
              </a:rPr>
              <a:t>apoyo </a:t>
            </a:r>
            <a:r>
              <a:rPr lang="es-ES" sz="1800" noProof="0" dirty="0">
                <a:latin typeface="Verdana"/>
                <a:cs typeface="Verdana"/>
              </a:rPr>
              <a:t>de</a:t>
            </a:r>
            <a:r>
              <a:rPr lang="es-ES" sz="1800" spc="30" noProof="0" dirty="0">
                <a:latin typeface="Verdana"/>
                <a:cs typeface="Verdana"/>
              </a:rPr>
              <a:t> </a:t>
            </a:r>
            <a:r>
              <a:rPr lang="es-ES" sz="1800" noProof="0" dirty="0">
                <a:latin typeface="Verdana"/>
                <a:cs typeface="Verdana"/>
              </a:rPr>
              <a:t>las</a:t>
            </a:r>
            <a:r>
              <a:rPr lang="es-ES" sz="1800" spc="40" noProof="0" dirty="0">
                <a:latin typeface="Verdana"/>
                <a:cs typeface="Verdana"/>
              </a:rPr>
              <a:t> </a:t>
            </a:r>
            <a:r>
              <a:rPr lang="es-ES" sz="1800" noProof="0" dirty="0">
                <a:latin typeface="Verdana"/>
                <a:cs typeface="Verdana"/>
              </a:rPr>
              <a:t>Federaciones</a:t>
            </a:r>
            <a:r>
              <a:rPr lang="es-ES" sz="1800" spc="40" noProof="0" dirty="0">
                <a:latin typeface="Verdana"/>
                <a:cs typeface="Verdana"/>
              </a:rPr>
              <a:t> </a:t>
            </a:r>
            <a:r>
              <a:rPr lang="es-ES" sz="1800" noProof="0" dirty="0">
                <a:latin typeface="Verdana"/>
                <a:cs typeface="Verdana"/>
              </a:rPr>
              <a:t>de</a:t>
            </a:r>
            <a:r>
              <a:rPr lang="es-ES" sz="1800" spc="35" noProof="0" dirty="0">
                <a:latin typeface="Verdana"/>
                <a:cs typeface="Verdana"/>
              </a:rPr>
              <a:t> </a:t>
            </a:r>
            <a:r>
              <a:rPr lang="es-ES" sz="1800" noProof="0" dirty="0">
                <a:latin typeface="Verdana"/>
                <a:cs typeface="Verdana"/>
              </a:rPr>
              <a:t>cooperativas</a:t>
            </a:r>
            <a:r>
              <a:rPr lang="es-ES" sz="1800" spc="35" noProof="0" dirty="0">
                <a:latin typeface="Verdana"/>
                <a:cs typeface="Verdana"/>
              </a:rPr>
              <a:t> </a:t>
            </a:r>
            <a:r>
              <a:rPr lang="es-ES" sz="1800" noProof="0" dirty="0">
                <a:latin typeface="Verdana"/>
                <a:cs typeface="Verdana"/>
              </a:rPr>
              <a:t>regionales</a:t>
            </a:r>
            <a:r>
              <a:rPr lang="es-ES" sz="1800" spc="40" noProof="0" dirty="0">
                <a:latin typeface="Verdana"/>
                <a:cs typeface="Verdana"/>
              </a:rPr>
              <a:t> </a:t>
            </a:r>
            <a:r>
              <a:rPr lang="es-ES" sz="1800" noProof="0" dirty="0">
                <a:latin typeface="Verdana"/>
                <a:cs typeface="Verdana"/>
              </a:rPr>
              <a:t>y</a:t>
            </a:r>
            <a:r>
              <a:rPr lang="es-ES" sz="1800" spc="40"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noProof="0" dirty="0">
                <a:latin typeface="Verdana"/>
                <a:cs typeface="Verdana"/>
              </a:rPr>
              <a:t>gestión</a:t>
            </a:r>
            <a:r>
              <a:rPr lang="es-ES" sz="1800" spc="35" noProof="0" dirty="0">
                <a:latin typeface="Verdana"/>
                <a:cs typeface="Verdana"/>
              </a:rPr>
              <a:t> </a:t>
            </a:r>
            <a:r>
              <a:rPr lang="es-ES" sz="1800" spc="-10" noProof="0" dirty="0">
                <a:latin typeface="Verdana"/>
                <a:cs typeface="Verdana"/>
              </a:rPr>
              <a:t>profesional </a:t>
            </a:r>
            <a:r>
              <a:rPr lang="es-ES" sz="1800" noProof="0" dirty="0">
                <a:latin typeface="Verdana"/>
                <a:cs typeface="Verdana"/>
              </a:rPr>
              <a:t>de</a:t>
            </a:r>
            <a:r>
              <a:rPr lang="es-ES" sz="1800" spc="-50" noProof="0" dirty="0">
                <a:latin typeface="Verdana"/>
                <a:cs typeface="Verdana"/>
              </a:rPr>
              <a:t> </a:t>
            </a:r>
            <a:r>
              <a:rPr lang="es-ES" sz="1800" noProof="0" dirty="0">
                <a:latin typeface="Verdana"/>
                <a:cs typeface="Verdana"/>
              </a:rPr>
              <a:t>las</a:t>
            </a:r>
            <a:r>
              <a:rPr lang="es-ES" sz="1800" spc="-40" noProof="0" dirty="0">
                <a:latin typeface="Verdana"/>
                <a:cs typeface="Verdana"/>
              </a:rPr>
              <a:t> </a:t>
            </a:r>
            <a:r>
              <a:rPr lang="es-ES" sz="1800" noProof="0" dirty="0">
                <a:latin typeface="Verdana"/>
                <a:cs typeface="Verdana"/>
              </a:rPr>
              <a:t>Gestoras</a:t>
            </a:r>
            <a:r>
              <a:rPr lang="es-ES" sz="1800" spc="-45" noProof="0" dirty="0">
                <a:latin typeface="Verdana"/>
                <a:cs typeface="Verdana"/>
              </a:rPr>
              <a:t> </a:t>
            </a:r>
            <a:r>
              <a:rPr lang="es-ES" sz="1800" noProof="0" dirty="0">
                <a:latin typeface="Verdana"/>
                <a:cs typeface="Verdana"/>
              </a:rPr>
              <a:t>de</a:t>
            </a:r>
            <a:r>
              <a:rPr lang="es-ES" sz="1800" spc="-45" noProof="0" dirty="0">
                <a:latin typeface="Verdana"/>
                <a:cs typeface="Verdana"/>
              </a:rPr>
              <a:t> </a:t>
            </a:r>
            <a:r>
              <a:rPr lang="es-ES" sz="1800" noProof="0" dirty="0">
                <a:latin typeface="Verdana"/>
                <a:cs typeface="Verdana"/>
              </a:rPr>
              <a:t>Cooperativas</a:t>
            </a:r>
            <a:r>
              <a:rPr lang="es-ES" sz="1800" spc="-45" noProof="0" dirty="0">
                <a:latin typeface="Verdana"/>
                <a:cs typeface="Verdana"/>
              </a:rPr>
              <a:t> </a:t>
            </a:r>
            <a:r>
              <a:rPr lang="es-ES" sz="1800" spc="-10" noProof="0" dirty="0">
                <a:latin typeface="Verdana"/>
                <a:cs typeface="Verdana"/>
              </a:rPr>
              <a:t>Homologadas.</a:t>
            </a:r>
          </a:p>
          <a:p>
            <a:pPr marL="12700" algn="just">
              <a:lnSpc>
                <a:spcPct val="200000"/>
              </a:lnSpc>
              <a:spcBef>
                <a:spcPts val="100"/>
              </a:spcBef>
            </a:pPr>
            <a:r>
              <a:rPr lang="es-ES" sz="1800" noProof="0" dirty="0">
                <a:latin typeface="Verdana"/>
                <a:cs typeface="Verdana"/>
              </a:rPr>
              <a:t>Además,</a:t>
            </a:r>
            <a:r>
              <a:rPr lang="es-ES" sz="1800" spc="15" noProof="0" dirty="0">
                <a:latin typeface="Verdana"/>
                <a:cs typeface="Verdana"/>
              </a:rPr>
              <a:t> </a:t>
            </a:r>
            <a:r>
              <a:rPr lang="es-ES" sz="1800" noProof="0" dirty="0">
                <a:latin typeface="Verdana"/>
                <a:cs typeface="Verdana"/>
              </a:rPr>
              <a:t>el</a:t>
            </a:r>
            <a:r>
              <a:rPr lang="es-ES" sz="1800" spc="15" noProof="0" dirty="0">
                <a:latin typeface="Verdana"/>
                <a:cs typeface="Verdana"/>
              </a:rPr>
              <a:t> </a:t>
            </a:r>
            <a:r>
              <a:rPr lang="es-ES" sz="1800" noProof="0" dirty="0">
                <a:latin typeface="Verdana"/>
                <a:cs typeface="Verdana"/>
              </a:rPr>
              <a:t>modelo</a:t>
            </a:r>
            <a:r>
              <a:rPr lang="es-ES" sz="1800" spc="15" noProof="0" dirty="0">
                <a:latin typeface="Verdana"/>
                <a:cs typeface="Verdana"/>
              </a:rPr>
              <a:t> </a:t>
            </a:r>
            <a:r>
              <a:rPr lang="es-ES" sz="1800" noProof="0" dirty="0">
                <a:latin typeface="Verdana"/>
                <a:cs typeface="Verdana"/>
              </a:rPr>
              <a:t>cooperativo</a:t>
            </a:r>
            <a:r>
              <a:rPr lang="es-ES" sz="1800" spc="15" noProof="0" dirty="0">
                <a:latin typeface="Verdana"/>
                <a:cs typeface="Verdana"/>
              </a:rPr>
              <a:t> </a:t>
            </a:r>
            <a:r>
              <a:rPr lang="es-ES" sz="1800" noProof="0" dirty="0">
                <a:latin typeface="Verdana"/>
                <a:cs typeface="Verdana"/>
              </a:rPr>
              <a:t>promueve</a:t>
            </a:r>
            <a:r>
              <a:rPr lang="es-ES" sz="1800" spc="10" noProof="0" dirty="0">
                <a:latin typeface="Verdana"/>
                <a:cs typeface="Verdana"/>
              </a:rPr>
              <a:t> </a:t>
            </a:r>
            <a:r>
              <a:rPr lang="es-ES" sz="1800" noProof="0" dirty="0">
                <a:latin typeface="Verdana"/>
                <a:cs typeface="Verdana"/>
              </a:rPr>
              <a:t>la</a:t>
            </a:r>
            <a:r>
              <a:rPr lang="es-ES" sz="1800" spc="15" noProof="0" dirty="0">
                <a:latin typeface="Verdana"/>
                <a:cs typeface="Verdana"/>
              </a:rPr>
              <a:t> </a:t>
            </a:r>
            <a:r>
              <a:rPr lang="es-ES" sz="1800" noProof="0" dirty="0">
                <a:latin typeface="Verdana"/>
                <a:cs typeface="Verdana"/>
              </a:rPr>
              <a:t>convivencia</a:t>
            </a:r>
            <a:r>
              <a:rPr lang="es-ES" sz="1800" spc="15" noProof="0" dirty="0">
                <a:latin typeface="Verdana"/>
                <a:cs typeface="Verdana"/>
              </a:rPr>
              <a:t> </a:t>
            </a:r>
            <a:r>
              <a:rPr lang="es-ES" sz="1800" noProof="0" dirty="0">
                <a:latin typeface="Verdana"/>
                <a:cs typeface="Verdana"/>
              </a:rPr>
              <a:t>comunitaria</a:t>
            </a:r>
            <a:r>
              <a:rPr lang="es-ES" sz="1800" spc="10" noProof="0" dirty="0">
                <a:latin typeface="Verdana"/>
                <a:cs typeface="Verdana"/>
              </a:rPr>
              <a:t> </a:t>
            </a:r>
            <a:r>
              <a:rPr lang="es-ES" sz="1800" spc="-50" noProof="0" dirty="0">
                <a:latin typeface="Verdana"/>
                <a:cs typeface="Verdana"/>
              </a:rPr>
              <a:t>y</a:t>
            </a:r>
            <a:endParaRPr lang="es-ES" sz="1800" noProof="0" dirty="0">
              <a:latin typeface="Verdana"/>
              <a:cs typeface="Verdana"/>
            </a:endParaRPr>
          </a:p>
          <a:p>
            <a:pPr marL="12700" marR="5080" algn="just">
              <a:lnSpc>
                <a:spcPct val="200000"/>
              </a:lnSpc>
              <a:spcBef>
                <a:spcPts val="10"/>
              </a:spcBef>
            </a:pPr>
            <a:r>
              <a:rPr lang="es-ES" sz="1800" spc="-10" noProof="0" dirty="0">
                <a:latin typeface="Verdana"/>
                <a:cs typeface="Verdana"/>
              </a:rPr>
              <a:t>la</a:t>
            </a:r>
            <a:r>
              <a:rPr lang="es-ES" sz="1800" spc="-120" noProof="0" dirty="0">
                <a:latin typeface="Verdana"/>
                <a:cs typeface="Verdana"/>
              </a:rPr>
              <a:t> </a:t>
            </a:r>
            <a:r>
              <a:rPr lang="es-ES" sz="1800" spc="-10" noProof="0" dirty="0">
                <a:latin typeface="Verdana"/>
                <a:cs typeface="Verdana"/>
              </a:rPr>
              <a:t>prestación</a:t>
            </a:r>
            <a:r>
              <a:rPr lang="es-ES" sz="1800" spc="-100" noProof="0" dirty="0">
                <a:latin typeface="Verdana"/>
                <a:cs typeface="Verdana"/>
              </a:rPr>
              <a:t> </a:t>
            </a:r>
            <a:r>
              <a:rPr lang="es-ES" sz="1800" spc="-35" noProof="0" dirty="0">
                <a:latin typeface="Verdana"/>
                <a:cs typeface="Verdana"/>
              </a:rPr>
              <a:t>de</a:t>
            </a:r>
            <a:r>
              <a:rPr lang="es-ES" sz="1800" spc="-125" noProof="0" dirty="0">
                <a:latin typeface="Verdana"/>
                <a:cs typeface="Verdana"/>
              </a:rPr>
              <a:t> </a:t>
            </a:r>
            <a:r>
              <a:rPr lang="es-ES" sz="1800" spc="-20" noProof="0" dirty="0">
                <a:latin typeface="Verdana"/>
                <a:cs typeface="Verdana"/>
              </a:rPr>
              <a:t>servicios</a:t>
            </a:r>
            <a:r>
              <a:rPr lang="es-ES" sz="1800" spc="-114" noProof="0" dirty="0">
                <a:latin typeface="Verdana"/>
                <a:cs typeface="Verdana"/>
              </a:rPr>
              <a:t> </a:t>
            </a:r>
            <a:r>
              <a:rPr lang="es-ES" sz="1800" spc="-10" noProof="0" dirty="0">
                <a:latin typeface="Verdana"/>
                <a:cs typeface="Verdana"/>
              </a:rPr>
              <a:t>compartidos,</a:t>
            </a:r>
            <a:r>
              <a:rPr lang="es-ES" sz="1800" spc="-114" noProof="0" dirty="0">
                <a:latin typeface="Verdana"/>
                <a:cs typeface="Verdana"/>
              </a:rPr>
              <a:t> </a:t>
            </a:r>
            <a:r>
              <a:rPr lang="es-ES" sz="1800" spc="-10" noProof="0" dirty="0">
                <a:latin typeface="Verdana"/>
                <a:cs typeface="Verdana"/>
              </a:rPr>
              <a:t>siguiendo</a:t>
            </a:r>
            <a:r>
              <a:rPr lang="es-ES" sz="1800" spc="-114" noProof="0" dirty="0">
                <a:latin typeface="Verdana"/>
                <a:cs typeface="Verdana"/>
              </a:rPr>
              <a:t> </a:t>
            </a:r>
            <a:r>
              <a:rPr lang="es-ES" sz="1800" spc="-30" noProof="0" dirty="0">
                <a:latin typeface="Verdana"/>
                <a:cs typeface="Verdana"/>
              </a:rPr>
              <a:t>el</a:t>
            </a:r>
            <a:r>
              <a:rPr lang="es-ES" sz="1800" spc="-120" noProof="0" dirty="0">
                <a:latin typeface="Verdana"/>
                <a:cs typeface="Verdana"/>
              </a:rPr>
              <a:t> </a:t>
            </a:r>
            <a:r>
              <a:rPr lang="es-ES" sz="1800" spc="-10" noProof="0" dirty="0">
                <a:latin typeface="Verdana"/>
                <a:cs typeface="Verdana"/>
              </a:rPr>
              <a:t>ideario</a:t>
            </a:r>
            <a:r>
              <a:rPr lang="es-ES" sz="1800" spc="-120" noProof="0" dirty="0">
                <a:latin typeface="Verdana"/>
                <a:cs typeface="Verdana"/>
              </a:rPr>
              <a:t> </a:t>
            </a:r>
            <a:r>
              <a:rPr lang="es-ES" sz="1800" spc="-30" noProof="0" dirty="0">
                <a:latin typeface="Verdana"/>
                <a:cs typeface="Verdana"/>
              </a:rPr>
              <a:t>del</a:t>
            </a:r>
            <a:r>
              <a:rPr lang="es-ES" sz="1800" spc="-114" noProof="0" dirty="0">
                <a:latin typeface="Verdana"/>
                <a:cs typeface="Verdana"/>
              </a:rPr>
              <a:t> </a:t>
            </a:r>
            <a:r>
              <a:rPr lang="es-ES" sz="1800" spc="-10" noProof="0" dirty="0">
                <a:latin typeface="Verdana"/>
                <a:cs typeface="Verdana"/>
              </a:rPr>
              <a:t>cohausing </a:t>
            </a:r>
            <a:r>
              <a:rPr lang="es-ES" sz="1800" noProof="0" dirty="0">
                <a:latin typeface="Verdana"/>
                <a:cs typeface="Verdana"/>
              </a:rPr>
              <a:t>europeo</a:t>
            </a:r>
            <a:r>
              <a:rPr lang="es-ES" sz="1800" spc="-45" noProof="0" dirty="0">
                <a:latin typeface="Verdana"/>
                <a:cs typeface="Verdana"/>
              </a:rPr>
              <a:t> </a:t>
            </a:r>
            <a:r>
              <a:rPr lang="es-ES" sz="1800" noProof="0" dirty="0">
                <a:latin typeface="Verdana"/>
                <a:cs typeface="Verdana"/>
              </a:rPr>
              <a:t>y</a:t>
            </a:r>
            <a:r>
              <a:rPr lang="es-ES" sz="1800" spc="-40" noProof="0" dirty="0">
                <a:latin typeface="Verdana"/>
                <a:cs typeface="Verdana"/>
              </a:rPr>
              <a:t> </a:t>
            </a:r>
            <a:r>
              <a:rPr lang="es-ES" sz="1800" noProof="0" dirty="0">
                <a:latin typeface="Verdana"/>
                <a:cs typeface="Verdana"/>
              </a:rPr>
              <a:t>fomentado</a:t>
            </a:r>
            <a:r>
              <a:rPr lang="es-ES" sz="1800" spc="-40" noProof="0" dirty="0">
                <a:latin typeface="Verdana"/>
                <a:cs typeface="Verdana"/>
              </a:rPr>
              <a:t> </a:t>
            </a:r>
            <a:r>
              <a:rPr lang="es-ES" sz="1800" noProof="0" dirty="0">
                <a:latin typeface="Verdana"/>
                <a:cs typeface="Verdana"/>
              </a:rPr>
              <a:t>por</a:t>
            </a:r>
            <a:r>
              <a:rPr lang="es-ES" sz="1800" spc="-30" noProof="0" dirty="0">
                <a:latin typeface="Verdana"/>
                <a:cs typeface="Verdana"/>
              </a:rPr>
              <a:t> </a:t>
            </a:r>
            <a:r>
              <a:rPr lang="es-ES" sz="1800" noProof="0" dirty="0">
                <a:latin typeface="Verdana"/>
                <a:cs typeface="Verdana"/>
              </a:rPr>
              <a:t>entidades</a:t>
            </a:r>
            <a:r>
              <a:rPr lang="es-ES" sz="1800" spc="-45" noProof="0" dirty="0">
                <a:latin typeface="Verdana"/>
                <a:cs typeface="Verdana"/>
              </a:rPr>
              <a:t> </a:t>
            </a:r>
            <a:r>
              <a:rPr lang="es-ES" sz="1800" noProof="0" dirty="0">
                <a:latin typeface="Verdana"/>
                <a:cs typeface="Verdana"/>
              </a:rPr>
              <a:t>como</a:t>
            </a:r>
            <a:r>
              <a:rPr lang="es-ES" sz="1800" spc="-40" noProof="0" dirty="0">
                <a:latin typeface="Verdana"/>
                <a:cs typeface="Verdana"/>
              </a:rPr>
              <a:t> </a:t>
            </a:r>
            <a:r>
              <a:rPr lang="es-ES" sz="1800" noProof="0" dirty="0">
                <a:latin typeface="Verdana"/>
                <a:cs typeface="Verdana"/>
              </a:rPr>
              <a:t>FEDEVIAND</a:t>
            </a:r>
            <a:r>
              <a:rPr lang="es-ES" sz="1800" spc="-40"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spc="-10" noProof="0" dirty="0">
                <a:latin typeface="Verdana"/>
                <a:cs typeface="Verdana"/>
              </a:rPr>
              <a:t>Andalucía.</a:t>
            </a:r>
            <a:endParaRPr lang="es-ES" sz="1800" noProof="0" dirty="0">
              <a:latin typeface="Verdana"/>
              <a:cs typeface="Verdana"/>
            </a:endParaRPr>
          </a:p>
          <a:p>
            <a:pPr marL="12700" algn="just">
              <a:lnSpc>
                <a:spcPct val="200000"/>
              </a:lnSpc>
              <a:spcBef>
                <a:spcPts val="100"/>
              </a:spcBef>
            </a:pPr>
            <a:endParaRPr lang="es-ES" sz="1800" noProof="0" dirty="0">
              <a:latin typeface="Verdana"/>
              <a:cs typeface="Verdana"/>
            </a:endParaRPr>
          </a:p>
        </p:txBody>
      </p:sp>
    </p:spTree>
  </p:cSld>
  <p:clrMapOvr>
    <a:masterClrMapping/>
  </p:clrMapOvr>
  <p:transition spd="slow" advTm="30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460" y="2544642"/>
            <a:ext cx="8285480" cy="4942763"/>
          </a:xfrm>
          <a:prstGeom prst="rect">
            <a:avLst/>
          </a:prstGeom>
        </p:spPr>
        <p:txBody>
          <a:bodyPr vert="horz" wrap="square" lIns="0" tIns="12700" rIns="0" bIns="0" rtlCol="0">
            <a:spAutoFit/>
          </a:bodyPr>
          <a:lstStyle/>
          <a:p>
            <a:pPr marL="12700" algn="just">
              <a:lnSpc>
                <a:spcPct val="150000"/>
              </a:lnSpc>
              <a:spcBef>
                <a:spcPts val="100"/>
              </a:spcBef>
            </a:pPr>
            <a:r>
              <a:rPr lang="es-ES" sz="1800" noProof="0" dirty="0">
                <a:latin typeface="Verdana"/>
                <a:cs typeface="Verdana"/>
              </a:rPr>
              <a:t>En</a:t>
            </a:r>
            <a:r>
              <a:rPr lang="es-ES" sz="1800" spc="225" noProof="0" dirty="0">
                <a:latin typeface="Verdana"/>
                <a:cs typeface="Verdana"/>
              </a:rPr>
              <a:t> </a:t>
            </a:r>
            <a:r>
              <a:rPr lang="es-ES" sz="1800" noProof="0" dirty="0">
                <a:latin typeface="Verdana"/>
                <a:cs typeface="Verdana"/>
              </a:rPr>
              <a:t>lugar</a:t>
            </a:r>
            <a:r>
              <a:rPr lang="es-ES" sz="1800" spc="225" noProof="0" dirty="0">
                <a:latin typeface="Verdana"/>
                <a:cs typeface="Verdana"/>
              </a:rPr>
              <a:t> </a:t>
            </a:r>
            <a:r>
              <a:rPr lang="es-ES" sz="1800" noProof="0" dirty="0">
                <a:latin typeface="Verdana"/>
                <a:cs typeface="Verdana"/>
              </a:rPr>
              <a:t>de</a:t>
            </a:r>
            <a:r>
              <a:rPr lang="es-ES" sz="1800" spc="215" noProof="0" dirty="0">
                <a:latin typeface="Verdana"/>
                <a:cs typeface="Verdana"/>
              </a:rPr>
              <a:t> </a:t>
            </a:r>
            <a:r>
              <a:rPr lang="es-ES" sz="1800" noProof="0" dirty="0">
                <a:latin typeface="Verdana"/>
                <a:cs typeface="Verdana"/>
              </a:rPr>
              <a:t>quedarnos</a:t>
            </a:r>
            <a:r>
              <a:rPr lang="es-ES" sz="1800" spc="225" noProof="0" dirty="0">
                <a:latin typeface="Verdana"/>
                <a:cs typeface="Verdana"/>
              </a:rPr>
              <a:t> </a:t>
            </a:r>
            <a:r>
              <a:rPr lang="es-ES" sz="1800" noProof="0" dirty="0">
                <a:latin typeface="Verdana"/>
                <a:cs typeface="Verdana"/>
              </a:rPr>
              <a:t>atrapados</a:t>
            </a:r>
            <a:r>
              <a:rPr lang="es-ES" sz="1800" spc="229" noProof="0" dirty="0">
                <a:latin typeface="Verdana"/>
                <a:cs typeface="Verdana"/>
              </a:rPr>
              <a:t> </a:t>
            </a:r>
            <a:r>
              <a:rPr lang="es-ES" sz="1800" noProof="0" dirty="0">
                <a:latin typeface="Verdana"/>
                <a:cs typeface="Verdana"/>
              </a:rPr>
              <a:t>en</a:t>
            </a:r>
            <a:r>
              <a:rPr lang="es-ES" sz="1800" spc="225" noProof="0" dirty="0">
                <a:latin typeface="Verdana"/>
                <a:cs typeface="Verdana"/>
              </a:rPr>
              <a:t> </a:t>
            </a:r>
            <a:r>
              <a:rPr lang="es-ES" sz="1800" noProof="0" dirty="0">
                <a:latin typeface="Verdana"/>
                <a:cs typeface="Verdana"/>
              </a:rPr>
              <a:t>la</a:t>
            </a:r>
            <a:r>
              <a:rPr lang="es-ES" sz="1800" spc="225" noProof="0" dirty="0">
                <a:latin typeface="Verdana"/>
                <a:cs typeface="Verdana"/>
              </a:rPr>
              <a:t> </a:t>
            </a:r>
            <a:r>
              <a:rPr lang="es-ES" sz="1800" noProof="0" dirty="0">
                <a:latin typeface="Verdana"/>
                <a:cs typeface="Verdana"/>
              </a:rPr>
              <a:t>búsqueda</a:t>
            </a:r>
            <a:r>
              <a:rPr lang="es-ES" sz="1800" spc="240" noProof="0" dirty="0">
                <a:latin typeface="Verdana"/>
                <a:cs typeface="Verdana"/>
              </a:rPr>
              <a:t> </a:t>
            </a:r>
            <a:r>
              <a:rPr lang="es-ES" sz="1800" noProof="0" dirty="0">
                <a:latin typeface="Verdana"/>
                <a:cs typeface="Verdana"/>
              </a:rPr>
              <a:t>de</a:t>
            </a:r>
            <a:r>
              <a:rPr lang="es-ES" sz="1800" spc="220" noProof="0" dirty="0">
                <a:latin typeface="Verdana"/>
                <a:cs typeface="Verdana"/>
              </a:rPr>
              <a:t> </a:t>
            </a:r>
            <a:r>
              <a:rPr lang="es-ES" sz="1800" noProof="0" dirty="0">
                <a:latin typeface="Verdana"/>
                <a:cs typeface="Verdana"/>
              </a:rPr>
              <a:t>culpables</a:t>
            </a:r>
            <a:r>
              <a:rPr lang="es-ES" sz="1800" spc="240" noProof="0" dirty="0">
                <a:latin typeface="Verdana"/>
                <a:cs typeface="Verdana"/>
              </a:rPr>
              <a:t> </a:t>
            </a:r>
            <a:r>
              <a:rPr lang="es-ES" sz="1800" noProof="0" dirty="0">
                <a:latin typeface="Verdana"/>
                <a:cs typeface="Verdana"/>
              </a:rPr>
              <a:t>por</a:t>
            </a:r>
            <a:r>
              <a:rPr lang="es-ES" sz="1800" spc="225" noProof="0" dirty="0">
                <a:latin typeface="Verdana"/>
                <a:cs typeface="Verdana"/>
              </a:rPr>
              <a:t> </a:t>
            </a:r>
            <a:r>
              <a:rPr lang="es-ES" sz="1800" spc="-25" noProof="0" dirty="0">
                <a:latin typeface="Verdana"/>
                <a:cs typeface="Verdana"/>
              </a:rPr>
              <a:t>la </a:t>
            </a:r>
            <a:r>
              <a:rPr lang="es-ES" sz="1800" noProof="0" dirty="0">
                <a:latin typeface="Verdana"/>
                <a:cs typeface="Verdana"/>
              </a:rPr>
              <a:t>crisis</a:t>
            </a:r>
            <a:r>
              <a:rPr lang="es-ES" sz="1800" spc="340" noProof="0" dirty="0">
                <a:latin typeface="Verdana"/>
                <a:cs typeface="Verdana"/>
              </a:rPr>
              <a:t> </a:t>
            </a:r>
            <a:r>
              <a:rPr lang="es-ES" sz="1800" noProof="0" dirty="0">
                <a:latin typeface="Verdana"/>
                <a:cs typeface="Verdana"/>
              </a:rPr>
              <a:t>de</a:t>
            </a:r>
            <a:r>
              <a:rPr lang="es-ES" sz="1800" spc="340" noProof="0" dirty="0">
                <a:latin typeface="Verdana"/>
                <a:cs typeface="Verdana"/>
              </a:rPr>
              <a:t> </a:t>
            </a:r>
            <a:r>
              <a:rPr lang="es-ES" sz="1800" noProof="0" dirty="0">
                <a:latin typeface="Verdana"/>
                <a:cs typeface="Verdana"/>
              </a:rPr>
              <a:t>la</a:t>
            </a:r>
            <a:r>
              <a:rPr lang="es-ES" sz="1800" spc="340" noProof="0" dirty="0">
                <a:latin typeface="Verdana"/>
                <a:cs typeface="Verdana"/>
              </a:rPr>
              <a:t> </a:t>
            </a:r>
            <a:r>
              <a:rPr lang="es-ES" sz="1800" noProof="0" dirty="0">
                <a:latin typeface="Verdana"/>
                <a:cs typeface="Verdana"/>
              </a:rPr>
              <a:t>vivienda,</a:t>
            </a:r>
            <a:r>
              <a:rPr lang="es-ES" sz="1800" spc="350" noProof="0" dirty="0">
                <a:latin typeface="Verdana"/>
                <a:cs typeface="Verdana"/>
              </a:rPr>
              <a:t> </a:t>
            </a:r>
            <a:r>
              <a:rPr lang="es-ES" sz="1800" noProof="0" dirty="0">
                <a:latin typeface="Verdana"/>
                <a:cs typeface="Verdana"/>
              </a:rPr>
              <a:t>es</a:t>
            </a:r>
            <a:r>
              <a:rPr lang="es-ES" sz="1800" spc="350" noProof="0" dirty="0">
                <a:latin typeface="Verdana"/>
                <a:cs typeface="Verdana"/>
              </a:rPr>
              <a:t> </a:t>
            </a:r>
            <a:r>
              <a:rPr lang="es-ES" sz="1800" noProof="0" dirty="0">
                <a:latin typeface="Verdana"/>
                <a:cs typeface="Verdana"/>
              </a:rPr>
              <a:t>hora</a:t>
            </a:r>
            <a:r>
              <a:rPr lang="es-ES" sz="1800" spc="345" noProof="0" dirty="0">
                <a:latin typeface="Verdana"/>
                <a:cs typeface="Verdana"/>
              </a:rPr>
              <a:t> </a:t>
            </a:r>
            <a:r>
              <a:rPr lang="es-ES" sz="1800" noProof="0" dirty="0">
                <a:latin typeface="Verdana"/>
                <a:cs typeface="Verdana"/>
              </a:rPr>
              <a:t>de</a:t>
            </a:r>
            <a:r>
              <a:rPr lang="es-ES" sz="1800" spc="335" noProof="0" dirty="0">
                <a:latin typeface="Verdana"/>
                <a:cs typeface="Verdana"/>
              </a:rPr>
              <a:t> </a:t>
            </a:r>
            <a:r>
              <a:rPr lang="es-ES" sz="1800" noProof="0" dirty="0">
                <a:latin typeface="Verdana"/>
                <a:cs typeface="Verdana"/>
              </a:rPr>
              <a:t>tomar</a:t>
            </a:r>
            <a:r>
              <a:rPr lang="es-ES" sz="1800" spc="345" noProof="0" dirty="0">
                <a:latin typeface="Verdana"/>
                <a:cs typeface="Verdana"/>
              </a:rPr>
              <a:t> </a:t>
            </a:r>
            <a:r>
              <a:rPr lang="es-ES" sz="1800" noProof="0" dirty="0">
                <a:latin typeface="Verdana"/>
                <a:cs typeface="Verdana"/>
              </a:rPr>
              <a:t>la</a:t>
            </a:r>
            <a:r>
              <a:rPr lang="es-ES" sz="1800" spc="340" noProof="0" dirty="0">
                <a:latin typeface="Verdana"/>
                <a:cs typeface="Verdana"/>
              </a:rPr>
              <a:t> </a:t>
            </a:r>
            <a:r>
              <a:rPr lang="es-ES" sz="1800" noProof="0" dirty="0">
                <a:latin typeface="Verdana"/>
                <a:cs typeface="Verdana"/>
              </a:rPr>
              <a:t>iniciativa</a:t>
            </a:r>
            <a:r>
              <a:rPr lang="es-ES" sz="1800" spc="345" noProof="0" dirty="0">
                <a:latin typeface="Verdana"/>
                <a:cs typeface="Verdana"/>
              </a:rPr>
              <a:t> </a:t>
            </a:r>
            <a:r>
              <a:rPr lang="es-ES" sz="1800" noProof="0" dirty="0">
                <a:latin typeface="Verdana"/>
                <a:cs typeface="Verdana"/>
              </a:rPr>
              <a:t>colectiva</a:t>
            </a:r>
            <a:r>
              <a:rPr lang="es-ES" sz="1800" spc="350" noProof="0" dirty="0">
                <a:latin typeface="Verdana"/>
                <a:cs typeface="Verdana"/>
              </a:rPr>
              <a:t> </a:t>
            </a:r>
            <a:r>
              <a:rPr lang="es-ES" sz="1800" noProof="0" dirty="0">
                <a:latin typeface="Verdana"/>
                <a:cs typeface="Verdana"/>
              </a:rPr>
              <a:t>y</a:t>
            </a:r>
            <a:r>
              <a:rPr lang="es-ES" sz="1800" spc="350" noProof="0" dirty="0">
                <a:latin typeface="Verdana"/>
                <a:cs typeface="Verdana"/>
              </a:rPr>
              <a:t> </a:t>
            </a:r>
            <a:r>
              <a:rPr lang="es-ES" sz="1800" spc="-10" noProof="0" dirty="0">
                <a:latin typeface="Verdana"/>
                <a:cs typeface="Verdana"/>
              </a:rPr>
              <a:t>abrir </a:t>
            </a:r>
            <a:r>
              <a:rPr lang="es-ES" sz="1800" noProof="0" dirty="0">
                <a:latin typeface="Verdana"/>
                <a:cs typeface="Verdana"/>
              </a:rPr>
              <a:t>caminos</a:t>
            </a:r>
            <a:r>
              <a:rPr lang="es-ES" sz="1800" spc="-50" noProof="0" dirty="0">
                <a:latin typeface="Verdana"/>
                <a:cs typeface="Verdana"/>
              </a:rPr>
              <a:t> </a:t>
            </a:r>
            <a:r>
              <a:rPr lang="es-ES" sz="1800" noProof="0" dirty="0">
                <a:latin typeface="Verdana"/>
                <a:cs typeface="Verdana"/>
              </a:rPr>
              <a:t>reales</a:t>
            </a:r>
            <a:r>
              <a:rPr lang="es-ES" sz="1800" spc="-45" noProof="0" dirty="0">
                <a:latin typeface="Verdana"/>
                <a:cs typeface="Verdana"/>
              </a:rPr>
              <a:t> </a:t>
            </a:r>
            <a:r>
              <a:rPr lang="es-ES" sz="1800" noProof="0" dirty="0">
                <a:latin typeface="Verdana"/>
                <a:cs typeface="Verdana"/>
              </a:rPr>
              <a:t>hacia</a:t>
            </a:r>
            <a:r>
              <a:rPr lang="es-ES" sz="1800" spc="-45" noProof="0" dirty="0">
                <a:latin typeface="Verdana"/>
                <a:cs typeface="Verdana"/>
              </a:rPr>
              <a:t> </a:t>
            </a:r>
            <a:r>
              <a:rPr lang="es-ES" sz="1800" noProof="0" dirty="0">
                <a:latin typeface="Verdana"/>
                <a:cs typeface="Verdana"/>
              </a:rPr>
              <a:t>la</a:t>
            </a:r>
            <a:r>
              <a:rPr lang="es-ES" sz="1800" spc="-45" noProof="0" dirty="0">
                <a:latin typeface="Verdana"/>
                <a:cs typeface="Verdana"/>
              </a:rPr>
              <a:t> </a:t>
            </a:r>
            <a:r>
              <a:rPr lang="es-ES" sz="1800" noProof="0" dirty="0">
                <a:latin typeface="Verdana"/>
                <a:cs typeface="Verdana"/>
              </a:rPr>
              <a:t>solución.</a:t>
            </a:r>
            <a:r>
              <a:rPr lang="es-ES" sz="1800" spc="-40" noProof="0" dirty="0">
                <a:latin typeface="Verdana"/>
                <a:cs typeface="Verdana"/>
              </a:rPr>
              <a:t> </a:t>
            </a:r>
            <a:r>
              <a:rPr lang="es-ES" sz="1800" b="1" noProof="0" dirty="0">
                <a:latin typeface="Verdana"/>
                <a:cs typeface="Verdana"/>
              </a:rPr>
              <a:t>Formar</a:t>
            </a:r>
            <a:r>
              <a:rPr lang="es-ES" sz="1800" b="1" spc="-45" noProof="0" dirty="0">
                <a:latin typeface="Verdana"/>
                <a:cs typeface="Verdana"/>
              </a:rPr>
              <a:t> </a:t>
            </a:r>
            <a:r>
              <a:rPr lang="es-ES" sz="1800" b="1" noProof="0" dirty="0">
                <a:latin typeface="Verdana"/>
                <a:cs typeface="Verdana"/>
              </a:rPr>
              <a:t>cooperativas</a:t>
            </a:r>
            <a:r>
              <a:rPr lang="es-ES" sz="1800" b="1" spc="-45" noProof="0" dirty="0">
                <a:latin typeface="Verdana"/>
                <a:cs typeface="Verdana"/>
              </a:rPr>
              <a:t> </a:t>
            </a:r>
            <a:r>
              <a:rPr lang="es-ES" sz="1800" b="1" noProof="0" dirty="0">
                <a:latin typeface="Verdana"/>
                <a:cs typeface="Verdana"/>
              </a:rPr>
              <a:t>de</a:t>
            </a:r>
            <a:r>
              <a:rPr lang="es-ES" sz="1800" b="1" spc="-45" noProof="0" dirty="0">
                <a:latin typeface="Verdana"/>
                <a:cs typeface="Verdana"/>
              </a:rPr>
              <a:t> </a:t>
            </a:r>
            <a:r>
              <a:rPr lang="es-ES" sz="1800" b="1" spc="-10" noProof="0" dirty="0">
                <a:latin typeface="Verdana"/>
                <a:cs typeface="Verdana"/>
              </a:rPr>
              <a:t>personas expectantes,</a:t>
            </a:r>
            <a:r>
              <a:rPr lang="es-ES" sz="1800" b="1" spc="-90" noProof="0" dirty="0">
                <a:latin typeface="Verdana"/>
                <a:cs typeface="Verdana"/>
              </a:rPr>
              <a:t> </a:t>
            </a:r>
            <a:r>
              <a:rPr lang="es-ES" sz="1800" b="1" noProof="0" dirty="0">
                <a:latin typeface="Verdana"/>
                <a:cs typeface="Verdana"/>
              </a:rPr>
              <a:t>capaces</a:t>
            </a:r>
            <a:r>
              <a:rPr lang="es-ES" sz="1800" b="1" spc="-90" noProof="0" dirty="0">
                <a:latin typeface="Verdana"/>
                <a:cs typeface="Verdana"/>
              </a:rPr>
              <a:t> </a:t>
            </a:r>
            <a:r>
              <a:rPr lang="es-ES" sz="1800" b="1" noProof="0" dirty="0">
                <a:latin typeface="Verdana"/>
                <a:cs typeface="Verdana"/>
              </a:rPr>
              <a:t>de</a:t>
            </a:r>
            <a:r>
              <a:rPr lang="es-ES" sz="1800" b="1" spc="-85" noProof="0" dirty="0">
                <a:latin typeface="Verdana"/>
                <a:cs typeface="Verdana"/>
              </a:rPr>
              <a:t> </a:t>
            </a:r>
            <a:r>
              <a:rPr lang="es-ES" sz="1800" b="1" noProof="0" dirty="0">
                <a:latin typeface="Verdana"/>
                <a:cs typeface="Verdana"/>
              </a:rPr>
              <a:t>organizarse</a:t>
            </a:r>
            <a:r>
              <a:rPr lang="es-ES" sz="1800" b="1" spc="-85" noProof="0" dirty="0">
                <a:latin typeface="Verdana"/>
                <a:cs typeface="Verdana"/>
              </a:rPr>
              <a:t> </a:t>
            </a:r>
            <a:r>
              <a:rPr lang="es-ES" sz="1800" b="1" noProof="0" dirty="0">
                <a:latin typeface="Verdana"/>
                <a:cs typeface="Verdana"/>
              </a:rPr>
              <a:t>y</a:t>
            </a:r>
            <a:r>
              <a:rPr lang="es-ES" sz="1800" b="1" spc="-85" noProof="0" dirty="0">
                <a:latin typeface="Verdana"/>
                <a:cs typeface="Verdana"/>
              </a:rPr>
              <a:t> </a:t>
            </a:r>
            <a:r>
              <a:rPr lang="es-ES" sz="1800" b="1" spc="-10" noProof="0" dirty="0">
                <a:latin typeface="Verdana"/>
                <a:cs typeface="Verdana"/>
              </a:rPr>
              <a:t>dirigirse</a:t>
            </a:r>
            <a:r>
              <a:rPr lang="es-ES" sz="1800" b="1" spc="-85" noProof="0" dirty="0">
                <a:latin typeface="Verdana"/>
                <a:cs typeface="Verdana"/>
              </a:rPr>
              <a:t> </a:t>
            </a:r>
            <a:r>
              <a:rPr lang="es-ES" sz="1800" b="1" noProof="0" dirty="0">
                <a:latin typeface="Verdana"/>
                <a:cs typeface="Verdana"/>
              </a:rPr>
              <a:t>a</a:t>
            </a:r>
            <a:r>
              <a:rPr lang="es-ES" sz="1800" b="1" spc="-90" noProof="0" dirty="0">
                <a:latin typeface="Verdana"/>
                <a:cs typeface="Verdana"/>
              </a:rPr>
              <a:t> </a:t>
            </a:r>
            <a:r>
              <a:rPr lang="es-ES" sz="1800" b="1" noProof="0" dirty="0">
                <a:latin typeface="Verdana"/>
                <a:cs typeface="Verdana"/>
              </a:rPr>
              <a:t>los</a:t>
            </a:r>
            <a:r>
              <a:rPr lang="es-ES" sz="1800" b="1" spc="-90" noProof="0" dirty="0">
                <a:latin typeface="Verdana"/>
                <a:cs typeface="Verdana"/>
              </a:rPr>
              <a:t> </a:t>
            </a:r>
            <a:r>
              <a:rPr lang="es-ES" sz="1800" b="1" noProof="0" dirty="0">
                <a:latin typeface="Verdana"/>
                <a:cs typeface="Verdana"/>
              </a:rPr>
              <a:t>titulares</a:t>
            </a:r>
            <a:r>
              <a:rPr lang="es-ES" sz="1800" b="1" spc="-90" noProof="0" dirty="0">
                <a:latin typeface="Verdana"/>
                <a:cs typeface="Verdana"/>
              </a:rPr>
              <a:t> </a:t>
            </a:r>
            <a:r>
              <a:rPr lang="es-ES" sz="1800" b="1" spc="-25" noProof="0" dirty="0">
                <a:latin typeface="Verdana"/>
                <a:cs typeface="Verdana"/>
              </a:rPr>
              <a:t>de</a:t>
            </a:r>
            <a:endParaRPr lang="es-ES" sz="1800" noProof="0" dirty="0">
              <a:latin typeface="Verdana"/>
              <a:cs typeface="Verdana"/>
            </a:endParaRPr>
          </a:p>
          <a:p>
            <a:pPr marL="12700" marR="5080" algn="just">
              <a:lnSpc>
                <a:spcPct val="150000"/>
              </a:lnSpc>
              <a:spcBef>
                <a:spcPts val="5"/>
              </a:spcBef>
            </a:pPr>
            <a:r>
              <a:rPr lang="es-ES" sz="1800" b="1" noProof="0" dirty="0">
                <a:latin typeface="Verdana"/>
                <a:cs typeface="Verdana"/>
              </a:rPr>
              <a:t>suelo</a:t>
            </a:r>
            <a:r>
              <a:rPr lang="es-ES" sz="1800" b="1" spc="-114" noProof="0" dirty="0">
                <a:latin typeface="Verdana"/>
                <a:cs typeface="Verdana"/>
              </a:rPr>
              <a:t> </a:t>
            </a:r>
            <a:r>
              <a:rPr lang="es-ES" sz="1800" b="1" noProof="0" dirty="0">
                <a:latin typeface="Verdana"/>
                <a:cs typeface="Verdana"/>
              </a:rPr>
              <a:t>público</a:t>
            </a:r>
            <a:r>
              <a:rPr lang="es-ES" sz="1800" noProof="0" dirty="0">
                <a:latin typeface="Verdana"/>
                <a:cs typeface="Verdana"/>
              </a:rPr>
              <a:t>,</a:t>
            </a:r>
            <a:r>
              <a:rPr lang="es-ES" sz="1800" spc="-95" noProof="0" dirty="0">
                <a:latin typeface="Verdana"/>
                <a:cs typeface="Verdana"/>
              </a:rPr>
              <a:t> </a:t>
            </a:r>
            <a:r>
              <a:rPr lang="es-ES" sz="1800" noProof="0" dirty="0">
                <a:latin typeface="Verdana"/>
                <a:cs typeface="Verdana"/>
              </a:rPr>
              <a:t>es</a:t>
            </a:r>
            <a:r>
              <a:rPr lang="es-ES" sz="1800" spc="-110" noProof="0" dirty="0">
                <a:latin typeface="Verdana"/>
                <a:cs typeface="Verdana"/>
              </a:rPr>
              <a:t> </a:t>
            </a:r>
            <a:r>
              <a:rPr lang="es-ES" sz="1800" noProof="0" dirty="0">
                <a:latin typeface="Verdana"/>
                <a:cs typeface="Verdana"/>
              </a:rPr>
              <a:t>la</a:t>
            </a:r>
            <a:r>
              <a:rPr lang="es-ES" sz="1800" spc="-105" noProof="0" dirty="0">
                <a:latin typeface="Verdana"/>
                <a:cs typeface="Verdana"/>
              </a:rPr>
              <a:t> </a:t>
            </a:r>
            <a:r>
              <a:rPr lang="es-ES" sz="1800" spc="-10" noProof="0" dirty="0">
                <a:latin typeface="Verdana"/>
                <a:cs typeface="Verdana"/>
              </a:rPr>
              <a:t>estrategia</a:t>
            </a:r>
            <a:r>
              <a:rPr lang="es-ES" sz="1800" spc="-110" noProof="0" dirty="0">
                <a:latin typeface="Verdana"/>
                <a:cs typeface="Verdana"/>
              </a:rPr>
              <a:t> </a:t>
            </a:r>
            <a:r>
              <a:rPr lang="es-ES" sz="1800" noProof="0" dirty="0">
                <a:latin typeface="Verdana"/>
                <a:cs typeface="Verdana"/>
              </a:rPr>
              <a:t>más</a:t>
            </a:r>
            <a:r>
              <a:rPr lang="es-ES" sz="1800" spc="-95" noProof="0" dirty="0">
                <a:latin typeface="Verdana"/>
                <a:cs typeface="Verdana"/>
              </a:rPr>
              <a:t> </a:t>
            </a:r>
            <a:r>
              <a:rPr lang="es-ES" sz="1800" noProof="0" dirty="0">
                <a:latin typeface="Verdana"/>
                <a:cs typeface="Verdana"/>
              </a:rPr>
              <a:t>directa</a:t>
            </a:r>
            <a:r>
              <a:rPr lang="es-ES" sz="1800" spc="-105" noProof="0" dirty="0">
                <a:latin typeface="Verdana"/>
                <a:cs typeface="Verdana"/>
              </a:rPr>
              <a:t> </a:t>
            </a:r>
            <a:r>
              <a:rPr lang="es-ES" sz="1800" noProof="0" dirty="0">
                <a:latin typeface="Verdana"/>
                <a:cs typeface="Verdana"/>
              </a:rPr>
              <a:t>para</a:t>
            </a:r>
            <a:r>
              <a:rPr lang="es-ES" sz="1800" spc="-110" noProof="0" dirty="0">
                <a:latin typeface="Verdana"/>
                <a:cs typeface="Verdana"/>
              </a:rPr>
              <a:t> </a:t>
            </a:r>
            <a:r>
              <a:rPr lang="es-ES" sz="1800" noProof="0" dirty="0">
                <a:latin typeface="Verdana"/>
                <a:cs typeface="Verdana"/>
              </a:rPr>
              <a:t>acceder</a:t>
            </a:r>
            <a:r>
              <a:rPr lang="es-ES" sz="1800" spc="-105" noProof="0" dirty="0">
                <a:latin typeface="Verdana"/>
                <a:cs typeface="Verdana"/>
              </a:rPr>
              <a:t> </a:t>
            </a:r>
            <a:r>
              <a:rPr lang="es-ES" sz="1800" noProof="0" dirty="0">
                <a:latin typeface="Verdana"/>
                <a:cs typeface="Verdana"/>
              </a:rPr>
              <a:t>a</a:t>
            </a:r>
            <a:r>
              <a:rPr lang="es-ES" sz="1800" spc="-110" noProof="0" dirty="0">
                <a:latin typeface="Verdana"/>
                <a:cs typeface="Verdana"/>
              </a:rPr>
              <a:t> </a:t>
            </a:r>
            <a:r>
              <a:rPr lang="es-ES" sz="1800" noProof="0" dirty="0">
                <a:latin typeface="Verdana"/>
                <a:cs typeface="Verdana"/>
              </a:rPr>
              <a:t>una</a:t>
            </a:r>
            <a:r>
              <a:rPr lang="es-ES" sz="1800" spc="-105" noProof="0" dirty="0">
                <a:latin typeface="Verdana"/>
                <a:cs typeface="Verdana"/>
              </a:rPr>
              <a:t> </a:t>
            </a:r>
            <a:r>
              <a:rPr lang="es-ES" sz="1800" spc="-10" noProof="0" dirty="0">
                <a:latin typeface="Verdana"/>
                <a:cs typeface="Verdana"/>
              </a:rPr>
              <a:t>vivienda </a:t>
            </a:r>
            <a:r>
              <a:rPr lang="es-ES" sz="1800" noProof="0" dirty="0">
                <a:latin typeface="Verdana"/>
                <a:cs typeface="Verdana"/>
              </a:rPr>
              <a:t>digna</a:t>
            </a:r>
            <a:r>
              <a:rPr lang="es-ES" sz="1800" spc="370" noProof="0" dirty="0">
                <a:latin typeface="Verdana"/>
                <a:cs typeface="Verdana"/>
              </a:rPr>
              <a:t> </a:t>
            </a:r>
            <a:r>
              <a:rPr lang="es-ES" sz="1800" noProof="0" dirty="0">
                <a:latin typeface="Verdana"/>
                <a:cs typeface="Verdana"/>
              </a:rPr>
              <a:t>y</a:t>
            </a:r>
            <a:r>
              <a:rPr lang="es-ES" sz="1800" spc="370" noProof="0" dirty="0">
                <a:latin typeface="Verdana"/>
                <a:cs typeface="Verdana"/>
              </a:rPr>
              <a:t> </a:t>
            </a:r>
            <a:r>
              <a:rPr lang="es-ES" sz="1800" noProof="0" dirty="0">
                <a:latin typeface="Verdana"/>
                <a:cs typeface="Verdana"/>
              </a:rPr>
              <a:t>asequible.</a:t>
            </a:r>
            <a:r>
              <a:rPr lang="es-ES" sz="1800" spc="375" noProof="0" dirty="0">
                <a:latin typeface="Verdana"/>
                <a:cs typeface="Verdana"/>
              </a:rPr>
              <a:t> </a:t>
            </a:r>
            <a:r>
              <a:rPr lang="es-ES" sz="1800" noProof="0" dirty="0">
                <a:latin typeface="Verdana"/>
                <a:cs typeface="Verdana"/>
              </a:rPr>
              <a:t>Si</a:t>
            </a:r>
            <a:r>
              <a:rPr lang="es-ES" sz="1800" spc="365" noProof="0" dirty="0">
                <a:latin typeface="Verdana"/>
                <a:cs typeface="Verdana"/>
              </a:rPr>
              <a:t> </a:t>
            </a:r>
            <a:r>
              <a:rPr lang="es-ES" sz="1800" noProof="0" dirty="0">
                <a:latin typeface="Verdana"/>
                <a:cs typeface="Verdana"/>
              </a:rPr>
              <a:t>no</a:t>
            </a:r>
            <a:r>
              <a:rPr lang="es-ES" sz="1800" spc="360" noProof="0" dirty="0">
                <a:latin typeface="Verdana"/>
                <a:cs typeface="Verdana"/>
              </a:rPr>
              <a:t> </a:t>
            </a:r>
            <a:r>
              <a:rPr lang="es-ES" sz="1800" noProof="0" dirty="0">
                <a:latin typeface="Verdana"/>
                <a:cs typeface="Verdana"/>
              </a:rPr>
              <a:t>actuamos,</a:t>
            </a:r>
            <a:r>
              <a:rPr lang="es-ES" sz="1800" spc="375" noProof="0" dirty="0">
                <a:latin typeface="Verdana"/>
                <a:cs typeface="Verdana"/>
              </a:rPr>
              <a:t> </a:t>
            </a:r>
            <a:r>
              <a:rPr lang="es-ES" sz="1800" noProof="0" dirty="0">
                <a:latin typeface="Verdana"/>
                <a:cs typeface="Verdana"/>
              </a:rPr>
              <a:t>los</a:t>
            </a:r>
            <a:r>
              <a:rPr lang="es-ES" sz="1800" spc="365" noProof="0" dirty="0">
                <a:latin typeface="Verdana"/>
                <a:cs typeface="Verdana"/>
              </a:rPr>
              <a:t> </a:t>
            </a:r>
            <a:r>
              <a:rPr lang="es-ES" sz="1800" noProof="0" dirty="0">
                <a:latin typeface="Verdana"/>
                <a:cs typeface="Verdana"/>
              </a:rPr>
              <a:t>grandes</a:t>
            </a:r>
            <a:r>
              <a:rPr lang="es-ES" sz="1800" spc="365" noProof="0" dirty="0">
                <a:latin typeface="Verdana"/>
                <a:cs typeface="Verdana"/>
              </a:rPr>
              <a:t> </a:t>
            </a:r>
            <a:r>
              <a:rPr lang="es-ES" sz="1800" noProof="0" dirty="0">
                <a:latin typeface="Verdana"/>
                <a:cs typeface="Verdana"/>
              </a:rPr>
              <a:t>fondos</a:t>
            </a:r>
            <a:r>
              <a:rPr lang="es-ES" sz="1800" spc="370" noProof="0" dirty="0">
                <a:latin typeface="Verdana"/>
                <a:cs typeface="Verdana"/>
              </a:rPr>
              <a:t> </a:t>
            </a:r>
            <a:r>
              <a:rPr lang="es-ES" sz="1800" noProof="0" dirty="0">
                <a:latin typeface="Verdana"/>
                <a:cs typeface="Verdana"/>
              </a:rPr>
              <a:t>e</a:t>
            </a:r>
            <a:r>
              <a:rPr lang="es-ES" sz="1800" spc="365" noProof="0" dirty="0">
                <a:latin typeface="Verdana"/>
                <a:cs typeface="Verdana"/>
              </a:rPr>
              <a:t> </a:t>
            </a:r>
            <a:r>
              <a:rPr lang="es-ES" sz="1800" spc="-10" noProof="0" dirty="0">
                <a:latin typeface="Verdana"/>
                <a:cs typeface="Verdana"/>
              </a:rPr>
              <a:t>inversores </a:t>
            </a:r>
            <a:r>
              <a:rPr lang="es-ES" sz="1800" noProof="0" dirty="0">
                <a:latin typeface="Verdana"/>
                <a:cs typeface="Verdana"/>
              </a:rPr>
              <a:t>seguirán</a:t>
            </a:r>
            <a:r>
              <a:rPr lang="es-ES" sz="1800" spc="165" noProof="0" dirty="0">
                <a:latin typeface="Verdana"/>
                <a:cs typeface="Verdana"/>
              </a:rPr>
              <a:t>   </a:t>
            </a:r>
            <a:r>
              <a:rPr lang="es-ES" sz="1800" noProof="0" dirty="0">
                <a:latin typeface="Verdana"/>
                <a:cs typeface="Verdana"/>
              </a:rPr>
              <a:t>apropiándose</a:t>
            </a:r>
            <a:r>
              <a:rPr lang="es-ES" sz="1800" spc="165" noProof="0" dirty="0">
                <a:latin typeface="Verdana"/>
                <a:cs typeface="Verdana"/>
              </a:rPr>
              <a:t>   </a:t>
            </a:r>
            <a:r>
              <a:rPr lang="es-ES" sz="1800" noProof="0" dirty="0">
                <a:latin typeface="Verdana"/>
                <a:cs typeface="Verdana"/>
              </a:rPr>
              <a:t>del</a:t>
            </a:r>
            <a:r>
              <a:rPr lang="es-ES" sz="1800" spc="170" noProof="0" dirty="0">
                <a:latin typeface="Verdana"/>
                <a:cs typeface="Verdana"/>
              </a:rPr>
              <a:t>   </a:t>
            </a:r>
            <a:r>
              <a:rPr lang="es-ES" sz="1800" noProof="0" dirty="0">
                <a:latin typeface="Verdana"/>
                <a:cs typeface="Verdana"/>
              </a:rPr>
              <a:t>suelo</a:t>
            </a:r>
            <a:r>
              <a:rPr lang="es-ES" sz="1800" spc="165" noProof="0" dirty="0">
                <a:latin typeface="Verdana"/>
                <a:cs typeface="Verdana"/>
              </a:rPr>
              <a:t>   </a:t>
            </a:r>
            <a:r>
              <a:rPr lang="es-ES" sz="1800" noProof="0" dirty="0">
                <a:latin typeface="Verdana"/>
                <a:cs typeface="Verdana"/>
              </a:rPr>
              <a:t>dotacional</a:t>
            </a:r>
            <a:r>
              <a:rPr lang="es-ES" sz="1800" spc="160" noProof="0" dirty="0">
                <a:latin typeface="Verdana"/>
                <a:cs typeface="Verdana"/>
              </a:rPr>
              <a:t>   </a:t>
            </a:r>
            <a:r>
              <a:rPr lang="es-ES" sz="1800" noProof="0" dirty="0">
                <a:latin typeface="Verdana"/>
                <a:cs typeface="Verdana"/>
              </a:rPr>
              <a:t>cedido</a:t>
            </a:r>
            <a:r>
              <a:rPr lang="es-ES" sz="1800" spc="170" noProof="0" dirty="0">
                <a:latin typeface="Verdana"/>
                <a:cs typeface="Verdana"/>
              </a:rPr>
              <a:t>   </a:t>
            </a:r>
            <a:r>
              <a:rPr lang="es-ES" sz="1800" noProof="0" dirty="0">
                <a:latin typeface="Verdana"/>
                <a:cs typeface="Verdana"/>
              </a:rPr>
              <a:t>por</a:t>
            </a:r>
            <a:r>
              <a:rPr lang="es-ES" sz="1800" spc="165" noProof="0" dirty="0">
                <a:latin typeface="Verdana"/>
                <a:cs typeface="Verdana"/>
              </a:rPr>
              <a:t>   </a:t>
            </a:r>
            <a:r>
              <a:rPr lang="es-ES" sz="1800" spc="-25" noProof="0" dirty="0">
                <a:latin typeface="Verdana"/>
                <a:cs typeface="Verdana"/>
              </a:rPr>
              <a:t>las </a:t>
            </a:r>
            <a:r>
              <a:rPr lang="es-ES" sz="1800" spc="-10" noProof="0" dirty="0">
                <a:latin typeface="Verdana"/>
                <a:cs typeface="Verdana"/>
              </a:rPr>
              <a:t>administraciones</a:t>
            </a:r>
            <a:r>
              <a:rPr lang="es-ES" sz="1800" spc="-125" noProof="0" dirty="0">
                <a:latin typeface="Verdana"/>
                <a:cs typeface="Verdana"/>
              </a:rPr>
              <a:t> </a:t>
            </a:r>
            <a:r>
              <a:rPr lang="es-ES" sz="1800" spc="-10" noProof="0" dirty="0">
                <a:latin typeface="Verdana"/>
                <a:cs typeface="Verdana"/>
              </a:rPr>
              <a:t>para</a:t>
            </a:r>
            <a:r>
              <a:rPr lang="es-ES" sz="1800" spc="-125" noProof="0" dirty="0">
                <a:latin typeface="Verdana"/>
                <a:cs typeface="Verdana"/>
              </a:rPr>
              <a:t> </a:t>
            </a:r>
            <a:r>
              <a:rPr lang="es-ES" sz="1800" spc="-10" noProof="0" dirty="0">
                <a:latin typeface="Verdana"/>
                <a:cs typeface="Verdana"/>
              </a:rPr>
              <a:t>perpetuar</a:t>
            </a:r>
            <a:r>
              <a:rPr lang="es-ES" sz="1800" spc="-120" noProof="0" dirty="0">
                <a:latin typeface="Verdana"/>
                <a:cs typeface="Verdana"/>
              </a:rPr>
              <a:t> </a:t>
            </a:r>
            <a:r>
              <a:rPr lang="es-ES" sz="1800" spc="-20" noProof="0" dirty="0">
                <a:latin typeface="Verdana"/>
                <a:cs typeface="Verdana"/>
              </a:rPr>
              <a:t>el</a:t>
            </a:r>
            <a:r>
              <a:rPr lang="es-ES" sz="1800" spc="-125" noProof="0" dirty="0">
                <a:latin typeface="Verdana"/>
                <a:cs typeface="Verdana"/>
              </a:rPr>
              <a:t> </a:t>
            </a:r>
            <a:r>
              <a:rPr lang="es-ES" sz="1800" spc="-10" noProof="0" dirty="0">
                <a:latin typeface="Verdana"/>
                <a:cs typeface="Verdana"/>
              </a:rPr>
              <a:t>modelo</a:t>
            </a:r>
            <a:r>
              <a:rPr lang="es-ES" sz="1800" spc="-120" noProof="0" dirty="0">
                <a:latin typeface="Verdana"/>
                <a:cs typeface="Verdana"/>
              </a:rPr>
              <a:t> </a:t>
            </a:r>
            <a:r>
              <a:rPr lang="es-ES" sz="1800" spc="-10" noProof="0" dirty="0">
                <a:latin typeface="Verdana"/>
                <a:cs typeface="Verdana"/>
              </a:rPr>
              <a:t>especulativo.</a:t>
            </a:r>
          </a:p>
          <a:p>
            <a:pPr marL="12700" marR="5080" algn="just">
              <a:lnSpc>
                <a:spcPct val="150000"/>
              </a:lnSpc>
              <a:spcBef>
                <a:spcPts val="5"/>
              </a:spcBef>
            </a:pPr>
            <a:r>
              <a:rPr lang="es-ES" sz="1800" spc="-10" noProof="0" dirty="0">
                <a:latin typeface="Verdana"/>
                <a:cs typeface="Verdana"/>
              </a:rPr>
              <a:t>Solo</a:t>
            </a:r>
            <a:r>
              <a:rPr lang="es-ES" sz="1800" spc="-120" noProof="0" dirty="0">
                <a:latin typeface="Verdana"/>
                <a:cs typeface="Verdana"/>
              </a:rPr>
              <a:t> </a:t>
            </a:r>
            <a:r>
              <a:rPr lang="es-ES" sz="1800" spc="-10" noProof="0" dirty="0">
                <a:latin typeface="Verdana"/>
                <a:cs typeface="Verdana"/>
              </a:rPr>
              <a:t>superando </a:t>
            </a:r>
            <a:r>
              <a:rPr lang="es-ES" sz="1800" noProof="0" dirty="0">
                <a:latin typeface="Verdana"/>
                <a:cs typeface="Verdana"/>
              </a:rPr>
              <a:t>la</a:t>
            </a:r>
            <a:r>
              <a:rPr lang="es-ES" sz="1800" spc="-40" noProof="0" dirty="0">
                <a:latin typeface="Verdana"/>
                <a:cs typeface="Verdana"/>
              </a:rPr>
              <a:t> </a:t>
            </a:r>
            <a:r>
              <a:rPr lang="es-ES" sz="1800" noProof="0" dirty="0">
                <a:latin typeface="Verdana"/>
                <a:cs typeface="Verdana"/>
              </a:rPr>
              <a:t>pasividad,</a:t>
            </a:r>
            <a:r>
              <a:rPr lang="es-ES" sz="1800" spc="-30"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agrupándonos</a:t>
            </a:r>
            <a:r>
              <a:rPr lang="es-ES" sz="1800" spc="-35" noProof="0" dirty="0">
                <a:latin typeface="Verdana"/>
                <a:cs typeface="Verdana"/>
              </a:rPr>
              <a:t> </a:t>
            </a:r>
            <a:r>
              <a:rPr lang="es-ES" sz="1800" noProof="0" dirty="0">
                <a:latin typeface="Verdana"/>
                <a:cs typeface="Verdana"/>
              </a:rPr>
              <a:t>en</a:t>
            </a:r>
            <a:r>
              <a:rPr lang="es-ES" sz="1800" spc="-40" noProof="0" dirty="0">
                <a:latin typeface="Verdana"/>
                <a:cs typeface="Verdana"/>
              </a:rPr>
              <a:t> </a:t>
            </a:r>
            <a:r>
              <a:rPr lang="es-ES" sz="1800" noProof="0" dirty="0">
                <a:latin typeface="Verdana"/>
                <a:cs typeface="Verdana"/>
              </a:rPr>
              <a:t>proyectos</a:t>
            </a:r>
            <a:r>
              <a:rPr lang="es-ES" sz="1800" spc="-35" noProof="0" dirty="0">
                <a:latin typeface="Verdana"/>
                <a:cs typeface="Verdana"/>
              </a:rPr>
              <a:t> </a:t>
            </a:r>
            <a:r>
              <a:rPr lang="es-ES" sz="1800" spc="-10" noProof="0" dirty="0">
                <a:latin typeface="Verdana"/>
                <a:cs typeface="Verdana"/>
              </a:rPr>
              <a:t>cooperativos </a:t>
            </a:r>
            <a:r>
              <a:rPr lang="es-ES" sz="1800" noProof="0" dirty="0">
                <a:latin typeface="Verdana"/>
                <a:cs typeface="Verdana"/>
              </a:rPr>
              <a:t>autogestionados,</a:t>
            </a:r>
            <a:r>
              <a:rPr lang="es-ES" sz="1800" spc="95" noProof="0" dirty="0">
                <a:latin typeface="Verdana"/>
                <a:cs typeface="Verdana"/>
              </a:rPr>
              <a:t> </a:t>
            </a:r>
            <a:r>
              <a:rPr lang="es-ES" sz="1800" noProof="0" dirty="0">
                <a:latin typeface="Verdana"/>
                <a:cs typeface="Verdana"/>
              </a:rPr>
              <a:t>podremos</a:t>
            </a:r>
            <a:r>
              <a:rPr lang="es-ES" sz="1800" spc="95" noProof="0" dirty="0">
                <a:latin typeface="Verdana"/>
                <a:cs typeface="Verdana"/>
              </a:rPr>
              <a:t> </a:t>
            </a:r>
            <a:r>
              <a:rPr lang="es-ES" sz="1800" noProof="0" dirty="0">
                <a:latin typeface="Verdana"/>
                <a:cs typeface="Verdana"/>
              </a:rPr>
              <a:t>romper</a:t>
            </a:r>
            <a:r>
              <a:rPr lang="es-ES" sz="1800" spc="95" noProof="0" dirty="0">
                <a:latin typeface="Verdana"/>
                <a:cs typeface="Verdana"/>
              </a:rPr>
              <a:t> </a:t>
            </a:r>
            <a:r>
              <a:rPr lang="es-ES" sz="1800" noProof="0" dirty="0">
                <a:latin typeface="Verdana"/>
                <a:cs typeface="Verdana"/>
              </a:rPr>
              <a:t>el</a:t>
            </a:r>
            <a:r>
              <a:rPr lang="es-ES" sz="1800" spc="90" noProof="0" dirty="0">
                <a:latin typeface="Verdana"/>
                <a:cs typeface="Verdana"/>
              </a:rPr>
              <a:t> </a:t>
            </a:r>
            <a:r>
              <a:rPr lang="es-ES" sz="1800" noProof="0" dirty="0">
                <a:latin typeface="Verdana"/>
                <a:cs typeface="Verdana"/>
              </a:rPr>
              <a:t>círculo</a:t>
            </a:r>
            <a:r>
              <a:rPr lang="es-ES" sz="1800" spc="90" noProof="0" dirty="0">
                <a:latin typeface="Verdana"/>
                <a:cs typeface="Verdana"/>
              </a:rPr>
              <a:t> </a:t>
            </a:r>
            <a:r>
              <a:rPr lang="es-ES" sz="1800" noProof="0" dirty="0">
                <a:latin typeface="Verdana"/>
                <a:cs typeface="Verdana"/>
              </a:rPr>
              <a:t>vicioso</a:t>
            </a:r>
            <a:r>
              <a:rPr lang="es-ES" sz="1800" spc="95" noProof="0" dirty="0">
                <a:latin typeface="Verdana"/>
                <a:cs typeface="Verdana"/>
              </a:rPr>
              <a:t> </a:t>
            </a:r>
            <a:r>
              <a:rPr lang="es-ES" sz="1800" noProof="0" dirty="0">
                <a:latin typeface="Verdana"/>
                <a:cs typeface="Verdana"/>
              </a:rPr>
              <a:t>y</a:t>
            </a:r>
            <a:r>
              <a:rPr lang="es-ES" sz="1800" spc="100" noProof="0" dirty="0">
                <a:latin typeface="Verdana"/>
                <a:cs typeface="Verdana"/>
              </a:rPr>
              <a:t> </a:t>
            </a:r>
            <a:r>
              <a:rPr lang="es-ES" sz="1800" noProof="0" dirty="0">
                <a:latin typeface="Verdana"/>
                <a:cs typeface="Verdana"/>
              </a:rPr>
              <a:t>transformar</a:t>
            </a:r>
            <a:r>
              <a:rPr lang="es-ES" sz="1800" spc="95" noProof="0" dirty="0">
                <a:latin typeface="Verdana"/>
                <a:cs typeface="Verdana"/>
              </a:rPr>
              <a:t> </a:t>
            </a:r>
            <a:r>
              <a:rPr lang="es-ES" sz="1800" spc="-25" noProof="0" dirty="0">
                <a:latin typeface="Verdana"/>
                <a:cs typeface="Verdana"/>
              </a:rPr>
              <a:t>las reglas</a:t>
            </a:r>
            <a:r>
              <a:rPr lang="es-ES" sz="1800" spc="-45" noProof="0" dirty="0">
                <a:latin typeface="Verdana"/>
                <a:cs typeface="Verdana"/>
              </a:rPr>
              <a:t> </a:t>
            </a:r>
            <a:r>
              <a:rPr lang="es-ES" sz="1800" noProof="0" dirty="0">
                <a:latin typeface="Verdana"/>
                <a:cs typeface="Verdana"/>
              </a:rPr>
              <a:t>del</a:t>
            </a:r>
            <a:r>
              <a:rPr lang="es-ES" sz="1800" spc="-40" noProof="0" dirty="0">
                <a:latin typeface="Verdana"/>
                <a:cs typeface="Verdana"/>
              </a:rPr>
              <a:t> </a:t>
            </a:r>
            <a:r>
              <a:rPr lang="es-ES" sz="1800" noProof="0" dirty="0">
                <a:latin typeface="Verdana"/>
                <a:cs typeface="Verdana"/>
              </a:rPr>
              <a:t>juego</a:t>
            </a:r>
            <a:r>
              <a:rPr lang="es-ES" sz="1800" spc="-45" noProof="0" dirty="0">
                <a:latin typeface="Verdana"/>
                <a:cs typeface="Verdana"/>
              </a:rPr>
              <a:t> </a:t>
            </a:r>
            <a:r>
              <a:rPr lang="es-ES" sz="1800" noProof="0" dirty="0">
                <a:latin typeface="Verdana"/>
                <a:cs typeface="Verdana"/>
              </a:rPr>
              <a:t>habitacional</a:t>
            </a:r>
            <a:r>
              <a:rPr lang="es-ES" sz="1800" spc="-40"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noProof="0" dirty="0">
                <a:latin typeface="Verdana"/>
                <a:cs typeface="Verdana"/>
              </a:rPr>
              <a:t>beneficio</a:t>
            </a:r>
            <a:r>
              <a:rPr lang="es-ES" sz="1800" spc="-40" noProof="0" dirty="0">
                <a:latin typeface="Verdana"/>
                <a:cs typeface="Verdana"/>
              </a:rPr>
              <a:t> </a:t>
            </a:r>
            <a:r>
              <a:rPr lang="es-ES" sz="1800" noProof="0" dirty="0">
                <a:latin typeface="Verdana"/>
                <a:cs typeface="Verdana"/>
              </a:rPr>
              <a:t>de</a:t>
            </a:r>
            <a:r>
              <a:rPr lang="es-ES" sz="1800" spc="-45" noProof="0" dirty="0">
                <a:latin typeface="Verdana"/>
                <a:cs typeface="Verdana"/>
              </a:rPr>
              <a:t> </a:t>
            </a:r>
            <a:r>
              <a:rPr lang="es-ES" sz="1800" noProof="0" dirty="0">
                <a:latin typeface="Verdana"/>
                <a:cs typeface="Verdana"/>
              </a:rPr>
              <a:t>la</a:t>
            </a:r>
            <a:r>
              <a:rPr lang="es-ES" sz="1800" spc="-45" noProof="0" dirty="0">
                <a:latin typeface="Verdana"/>
                <a:cs typeface="Verdana"/>
              </a:rPr>
              <a:t> </a:t>
            </a:r>
            <a:r>
              <a:rPr lang="es-ES" sz="1800" spc="-10" noProof="0" dirty="0">
                <a:latin typeface="Verdana"/>
                <a:cs typeface="Verdana"/>
              </a:rPr>
              <a:t>mayoría.</a:t>
            </a:r>
            <a:endParaRPr lang="es-ES" sz="1800" noProof="0" dirty="0">
              <a:latin typeface="Verdana"/>
              <a:cs typeface="Verdana"/>
            </a:endParaRPr>
          </a:p>
          <a:p>
            <a:pPr marL="12700" marR="5080" algn="just">
              <a:lnSpc>
                <a:spcPct val="150000"/>
              </a:lnSpc>
              <a:spcBef>
                <a:spcPts val="5"/>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49B3AB5C-2B6A-6ABF-8B1C-E8ECC68F3ED9}"/>
              </a:ext>
            </a:extLst>
          </p:cNvPr>
          <p:cNvPicPr>
            <a:picLocks noChangeAspect="1"/>
          </p:cNvPicPr>
          <p:nvPr/>
        </p:nvPicPr>
        <p:blipFill>
          <a:blip r:embed="rId2"/>
          <a:stretch>
            <a:fillRect/>
          </a:stretch>
        </p:blipFill>
        <p:spPr>
          <a:xfrm>
            <a:off x="3124200" y="582819"/>
            <a:ext cx="3810000" cy="1268015"/>
          </a:xfrm>
          <a:prstGeom prst="rect">
            <a:avLst/>
          </a:prstGeom>
        </p:spPr>
      </p:pic>
      <p:pic>
        <p:nvPicPr>
          <p:cNvPr id="4" name="Picture 2">
            <a:extLst>
              <a:ext uri="{FF2B5EF4-FFF2-40B4-BE49-F238E27FC236}">
                <a16:creationId xmlns:a16="http://schemas.microsoft.com/office/drawing/2014/main" id="{F01DF980-126E-2461-B1AC-DEA4640DBE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58DF6E30-E34A-2E86-089B-77AFB2BF00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E2A6899-F9F6-C963-960E-D67ED59EC9A4}"/>
              </a:ext>
            </a:extLst>
          </p:cNvPr>
          <p:cNvSpPr txBox="1"/>
          <p:nvPr/>
        </p:nvSpPr>
        <p:spPr>
          <a:xfrm>
            <a:off x="886460" y="2026894"/>
            <a:ext cx="8285480" cy="400110"/>
          </a:xfrm>
          <a:prstGeom prst="rect">
            <a:avLst/>
          </a:prstGeom>
          <a:noFill/>
        </p:spPr>
        <p:txBody>
          <a:bodyPr wrap="square">
            <a:spAutoFit/>
          </a:bodyPr>
          <a:lstStyle/>
          <a:p>
            <a:pPr marL="12700" algn="ctr">
              <a:lnSpc>
                <a:spcPct val="100000"/>
              </a:lnSpc>
            </a:pPr>
            <a:r>
              <a:rPr lang="es-ES" sz="2000" b="1" noProof="0" dirty="0">
                <a:latin typeface="Verdana"/>
                <a:cs typeface="Verdana"/>
              </a:rPr>
              <a:t>¿Qué</a:t>
            </a:r>
            <a:r>
              <a:rPr lang="es-ES" sz="2000" b="1" spc="-60" noProof="0" dirty="0">
                <a:latin typeface="Verdana"/>
                <a:cs typeface="Verdana"/>
              </a:rPr>
              <a:t> </a:t>
            </a:r>
            <a:r>
              <a:rPr lang="es-ES" sz="2000" b="1" noProof="0" dirty="0">
                <a:latin typeface="Verdana"/>
                <a:cs typeface="Verdana"/>
              </a:rPr>
              <a:t>se</a:t>
            </a:r>
            <a:r>
              <a:rPr lang="es-ES" sz="2000" b="1" spc="-55" noProof="0" dirty="0">
                <a:latin typeface="Verdana"/>
                <a:cs typeface="Verdana"/>
              </a:rPr>
              <a:t> </a:t>
            </a:r>
            <a:r>
              <a:rPr lang="es-ES" sz="2000" b="1" noProof="0" dirty="0">
                <a:latin typeface="Verdana"/>
                <a:cs typeface="Verdana"/>
              </a:rPr>
              <a:t>puede</a:t>
            </a:r>
            <a:r>
              <a:rPr lang="es-ES" sz="2000" b="1" spc="-55" noProof="0" dirty="0">
                <a:latin typeface="Verdana"/>
                <a:cs typeface="Verdana"/>
              </a:rPr>
              <a:t> </a:t>
            </a:r>
            <a:r>
              <a:rPr lang="es-ES" sz="2000" b="1" noProof="0" dirty="0">
                <a:latin typeface="Verdana"/>
                <a:cs typeface="Verdana"/>
              </a:rPr>
              <a:t>hacer</a:t>
            </a:r>
            <a:r>
              <a:rPr lang="es-ES" sz="2000" b="1" spc="-60" noProof="0" dirty="0">
                <a:latin typeface="Verdana"/>
                <a:cs typeface="Verdana"/>
              </a:rPr>
              <a:t> </a:t>
            </a:r>
            <a:r>
              <a:rPr lang="es-ES" sz="2000" b="1" noProof="0" dirty="0">
                <a:latin typeface="Verdana"/>
                <a:cs typeface="Verdana"/>
              </a:rPr>
              <a:t>para</a:t>
            </a:r>
            <a:r>
              <a:rPr lang="es-ES" sz="2000" b="1" spc="-65" noProof="0" dirty="0">
                <a:latin typeface="Verdana"/>
                <a:cs typeface="Verdana"/>
              </a:rPr>
              <a:t> </a:t>
            </a:r>
            <a:r>
              <a:rPr lang="es-ES" sz="2000" b="1" noProof="0" dirty="0">
                <a:latin typeface="Verdana"/>
                <a:cs typeface="Verdana"/>
              </a:rPr>
              <a:t>obtener</a:t>
            </a:r>
            <a:r>
              <a:rPr lang="es-ES" sz="2000" b="1" spc="-65" noProof="0" dirty="0">
                <a:latin typeface="Verdana"/>
                <a:cs typeface="Verdana"/>
              </a:rPr>
              <a:t> </a:t>
            </a:r>
            <a:r>
              <a:rPr lang="es-ES" sz="2000" b="1" noProof="0" dirty="0">
                <a:latin typeface="Verdana"/>
                <a:cs typeface="Verdana"/>
              </a:rPr>
              <a:t>vivienda</a:t>
            </a:r>
            <a:r>
              <a:rPr lang="es-ES" sz="2000" b="1" spc="-65" noProof="0" dirty="0">
                <a:latin typeface="Verdana"/>
                <a:cs typeface="Verdana"/>
              </a:rPr>
              <a:t> </a:t>
            </a:r>
            <a:r>
              <a:rPr lang="es-ES" sz="2000" b="1" spc="-10" noProof="0" dirty="0">
                <a:latin typeface="Verdana"/>
                <a:cs typeface="Verdana"/>
              </a:rPr>
              <a:t>asequible?</a:t>
            </a:r>
            <a:endParaRPr lang="es-ES" sz="2000" noProof="0" dirty="0">
              <a:latin typeface="Verdana"/>
              <a:cs typeface="Verdana"/>
            </a:endParaRPr>
          </a:p>
        </p:txBody>
      </p:sp>
    </p:spTree>
  </p:cSld>
  <p:clrMapOvr>
    <a:masterClrMapping/>
  </p:clrMapOvr>
  <p:transition spd="slow" advTm="30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6777" y="2601827"/>
            <a:ext cx="8284845" cy="4985083"/>
          </a:xfrm>
          <a:prstGeom prst="rect">
            <a:avLst/>
          </a:prstGeom>
        </p:spPr>
        <p:txBody>
          <a:bodyPr vert="horz" wrap="square" lIns="0" tIns="12700" rIns="0" bIns="0" rtlCol="0">
            <a:spAutoFit/>
          </a:bodyPr>
          <a:lstStyle/>
          <a:p>
            <a:pPr marL="12700" marR="5080" algn="just">
              <a:lnSpc>
                <a:spcPct val="200000"/>
              </a:lnSpc>
              <a:spcBef>
                <a:spcPts val="5"/>
              </a:spcBef>
            </a:pPr>
            <a:r>
              <a:rPr lang="es-ES" sz="1800" noProof="0" dirty="0">
                <a:latin typeface="Verdana"/>
                <a:cs typeface="Verdana"/>
              </a:rPr>
              <a:t>El</a:t>
            </a:r>
            <a:r>
              <a:rPr lang="es-ES" sz="1800" spc="130" noProof="0" dirty="0">
                <a:latin typeface="Verdana"/>
                <a:cs typeface="Verdana"/>
              </a:rPr>
              <a:t> </a:t>
            </a:r>
            <a:r>
              <a:rPr lang="es-ES" sz="1800" noProof="0" dirty="0">
                <a:latin typeface="Verdana"/>
                <a:cs typeface="Verdana"/>
              </a:rPr>
              <a:t>artículo</a:t>
            </a:r>
            <a:r>
              <a:rPr lang="es-ES" sz="1800" spc="130" noProof="0" dirty="0">
                <a:latin typeface="Verdana"/>
                <a:cs typeface="Verdana"/>
              </a:rPr>
              <a:t> </a:t>
            </a:r>
            <a:r>
              <a:rPr lang="es-ES" sz="1800" noProof="0" dirty="0">
                <a:latin typeface="Verdana"/>
                <a:cs typeface="Verdana"/>
              </a:rPr>
              <a:t>93</a:t>
            </a:r>
            <a:r>
              <a:rPr lang="es-ES" sz="1800" spc="125"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noProof="0" dirty="0">
                <a:latin typeface="Verdana"/>
                <a:cs typeface="Verdana"/>
              </a:rPr>
              <a:t>la</a:t>
            </a:r>
            <a:r>
              <a:rPr lang="es-ES" sz="1800" spc="130" noProof="0" dirty="0">
                <a:latin typeface="Verdana"/>
                <a:cs typeface="Verdana"/>
              </a:rPr>
              <a:t> </a:t>
            </a:r>
            <a:r>
              <a:rPr lang="es-ES" sz="1800" noProof="0" dirty="0">
                <a:latin typeface="Verdana"/>
                <a:cs typeface="Verdana"/>
              </a:rPr>
              <a:t>Ley</a:t>
            </a:r>
            <a:r>
              <a:rPr lang="es-ES" sz="1800" spc="130" noProof="0" dirty="0">
                <a:latin typeface="Verdana"/>
                <a:cs typeface="Verdana"/>
              </a:rPr>
              <a:t> </a:t>
            </a:r>
            <a:r>
              <a:rPr lang="es-ES" sz="1800" noProof="0" dirty="0">
                <a:latin typeface="Verdana"/>
                <a:cs typeface="Verdana"/>
              </a:rPr>
              <a:t>33/2003,</a:t>
            </a:r>
            <a:r>
              <a:rPr lang="es-ES" sz="1800" spc="140" noProof="0" dirty="0">
                <a:latin typeface="Verdana"/>
                <a:cs typeface="Verdana"/>
              </a:rPr>
              <a:t> </a:t>
            </a:r>
            <a:r>
              <a:rPr lang="es-ES" sz="1800" noProof="0" dirty="0">
                <a:latin typeface="Verdana"/>
                <a:cs typeface="Verdana"/>
              </a:rPr>
              <a:t>de</a:t>
            </a:r>
            <a:r>
              <a:rPr lang="es-ES" sz="1800" spc="125" noProof="0" dirty="0">
                <a:latin typeface="Verdana"/>
                <a:cs typeface="Verdana"/>
              </a:rPr>
              <a:t> </a:t>
            </a:r>
            <a:r>
              <a:rPr lang="es-ES" sz="1800" noProof="0" dirty="0">
                <a:latin typeface="Verdana"/>
                <a:cs typeface="Verdana"/>
              </a:rPr>
              <a:t>3</a:t>
            </a:r>
            <a:r>
              <a:rPr lang="es-ES" sz="1800" spc="135"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noProof="0" dirty="0">
                <a:latin typeface="Verdana"/>
                <a:cs typeface="Verdana"/>
              </a:rPr>
              <a:t>noviembre,</a:t>
            </a:r>
            <a:r>
              <a:rPr lang="es-ES" sz="1800" spc="135" noProof="0" dirty="0">
                <a:latin typeface="Verdana"/>
                <a:cs typeface="Verdana"/>
              </a:rPr>
              <a:t> </a:t>
            </a:r>
            <a:r>
              <a:rPr lang="es-ES" sz="1800" noProof="0" dirty="0">
                <a:latin typeface="Verdana"/>
                <a:cs typeface="Verdana"/>
              </a:rPr>
              <a:t>del</a:t>
            </a:r>
            <a:r>
              <a:rPr lang="es-ES" sz="1800" spc="125" noProof="0" dirty="0">
                <a:latin typeface="Verdana"/>
                <a:cs typeface="Verdana"/>
              </a:rPr>
              <a:t> </a:t>
            </a:r>
            <a:r>
              <a:rPr lang="es-ES" sz="1800" b="1" spc="-10" noProof="0" dirty="0">
                <a:latin typeface="Verdana"/>
                <a:cs typeface="Verdana"/>
              </a:rPr>
              <a:t>Patrimonio </a:t>
            </a:r>
            <a:r>
              <a:rPr lang="es-ES" sz="1800" b="1" noProof="0" dirty="0">
                <a:latin typeface="Verdana"/>
                <a:cs typeface="Verdana"/>
              </a:rPr>
              <a:t>de</a:t>
            </a:r>
            <a:r>
              <a:rPr lang="es-ES" sz="1800" b="1" spc="465" noProof="0" dirty="0">
                <a:latin typeface="Verdana"/>
                <a:cs typeface="Verdana"/>
              </a:rPr>
              <a:t> </a:t>
            </a:r>
            <a:r>
              <a:rPr lang="es-ES" sz="1800" b="1" noProof="0" dirty="0">
                <a:latin typeface="Verdana"/>
                <a:cs typeface="Verdana"/>
              </a:rPr>
              <a:t>las</a:t>
            </a:r>
            <a:r>
              <a:rPr lang="es-ES" sz="1800" b="1" spc="465" noProof="0" dirty="0">
                <a:latin typeface="Verdana"/>
                <a:cs typeface="Verdana"/>
              </a:rPr>
              <a:t> </a:t>
            </a:r>
            <a:r>
              <a:rPr lang="es-ES" sz="1800" b="1" noProof="0" dirty="0">
                <a:latin typeface="Verdana"/>
                <a:cs typeface="Verdana"/>
              </a:rPr>
              <a:t>Administraciones</a:t>
            </a:r>
            <a:r>
              <a:rPr lang="es-ES" sz="1800" b="1" spc="465" noProof="0" dirty="0">
                <a:latin typeface="Verdana"/>
                <a:cs typeface="Verdana"/>
              </a:rPr>
              <a:t> </a:t>
            </a:r>
            <a:r>
              <a:rPr lang="es-ES" sz="1800" b="1" noProof="0" dirty="0">
                <a:latin typeface="Verdana"/>
                <a:cs typeface="Verdana"/>
              </a:rPr>
              <a:t>Públicas</a:t>
            </a:r>
            <a:r>
              <a:rPr lang="es-ES" sz="1800" b="1" spc="-55" noProof="0" dirty="0">
                <a:latin typeface="Verdana"/>
                <a:cs typeface="Verdana"/>
              </a:rPr>
              <a:t>  </a:t>
            </a:r>
            <a:r>
              <a:rPr lang="es-ES" sz="1800" noProof="0" dirty="0">
                <a:latin typeface="Verdana"/>
                <a:cs typeface="Verdana"/>
              </a:rPr>
              <a:t>(LPAP),</a:t>
            </a:r>
            <a:r>
              <a:rPr lang="es-ES" sz="1800" spc="490" noProof="0" dirty="0">
                <a:latin typeface="Verdana"/>
                <a:cs typeface="Verdana"/>
              </a:rPr>
              <a:t> </a:t>
            </a:r>
            <a:r>
              <a:rPr lang="es-ES" sz="1800" noProof="0" dirty="0">
                <a:latin typeface="Verdana"/>
                <a:cs typeface="Verdana"/>
              </a:rPr>
              <a:t>regula</a:t>
            </a:r>
            <a:r>
              <a:rPr lang="es-ES" sz="1800" spc="490" noProof="0" dirty="0">
                <a:latin typeface="Verdana"/>
                <a:cs typeface="Verdana"/>
              </a:rPr>
              <a:t> </a:t>
            </a:r>
            <a:r>
              <a:rPr lang="es-ES" sz="1800" noProof="0" dirty="0">
                <a:latin typeface="Verdana"/>
                <a:cs typeface="Verdana"/>
              </a:rPr>
              <a:t>las</a:t>
            </a:r>
            <a:r>
              <a:rPr lang="es-ES" sz="1800" spc="484" noProof="0" dirty="0">
                <a:latin typeface="Verdana"/>
                <a:cs typeface="Verdana"/>
              </a:rPr>
              <a:t> </a:t>
            </a:r>
            <a:r>
              <a:rPr lang="es-ES" sz="1800" spc="-10" noProof="0" dirty="0">
                <a:latin typeface="Verdana"/>
                <a:cs typeface="Verdana"/>
              </a:rPr>
              <a:t>concesiones </a:t>
            </a:r>
            <a:r>
              <a:rPr lang="es-ES" sz="1800" noProof="0" dirty="0">
                <a:latin typeface="Verdana"/>
                <a:cs typeface="Verdana"/>
              </a:rPr>
              <a:t>sobre</a:t>
            </a:r>
            <a:r>
              <a:rPr lang="es-ES" sz="1800" spc="-55" noProof="0" dirty="0">
                <a:latin typeface="Verdana"/>
                <a:cs typeface="Verdana"/>
              </a:rPr>
              <a:t> </a:t>
            </a:r>
            <a:r>
              <a:rPr lang="es-ES" sz="1800" noProof="0" dirty="0">
                <a:latin typeface="Verdana"/>
                <a:cs typeface="Verdana"/>
              </a:rPr>
              <a:t>bienes</a:t>
            </a:r>
            <a:r>
              <a:rPr lang="es-ES" sz="1800" spc="-40"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noProof="0" dirty="0">
                <a:latin typeface="Verdana"/>
                <a:cs typeface="Verdana"/>
              </a:rPr>
              <a:t>dominio</a:t>
            </a:r>
            <a:r>
              <a:rPr lang="es-ES" sz="1800" spc="-50" noProof="0" dirty="0">
                <a:latin typeface="Verdana"/>
                <a:cs typeface="Verdana"/>
              </a:rPr>
              <a:t> </a:t>
            </a:r>
            <a:r>
              <a:rPr lang="es-ES" sz="1800" noProof="0" dirty="0">
                <a:latin typeface="Verdana"/>
                <a:cs typeface="Verdana"/>
              </a:rPr>
              <a:t>público</a:t>
            </a:r>
            <a:r>
              <a:rPr lang="es-ES" sz="1800" spc="-50"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spc="-10" noProof="0" dirty="0">
                <a:latin typeface="Verdana"/>
                <a:cs typeface="Verdana"/>
              </a:rPr>
              <a:t>España.</a:t>
            </a:r>
          </a:p>
          <a:p>
            <a:pPr marL="12700" algn="just">
              <a:lnSpc>
                <a:spcPct val="200000"/>
              </a:lnSpc>
              <a:spcBef>
                <a:spcPts val="100"/>
              </a:spcBef>
              <a:tabLst>
                <a:tab pos="354965" algn="l"/>
                <a:tab pos="2030095" algn="l"/>
                <a:tab pos="2442845" algn="l"/>
                <a:tab pos="3956685" algn="l"/>
                <a:tab pos="4727575" algn="l"/>
                <a:tab pos="5603875" algn="l"/>
                <a:tab pos="6019800" algn="l"/>
                <a:tab pos="7066915" algn="l"/>
                <a:tab pos="8014970" algn="l"/>
              </a:tabLst>
            </a:pPr>
            <a:r>
              <a:rPr lang="es-ES" sz="1800" spc="-25" noProof="0" dirty="0">
                <a:latin typeface="Verdana"/>
                <a:cs typeface="Verdana"/>
              </a:rPr>
              <a:t>El</a:t>
            </a:r>
            <a:r>
              <a:rPr lang="es-ES" sz="1800" noProof="0" dirty="0">
                <a:latin typeface="Verdana"/>
                <a:cs typeface="Verdana"/>
              </a:rPr>
              <a:t>	</a:t>
            </a:r>
            <a:r>
              <a:rPr lang="es-ES" sz="1800" spc="-10" noProof="0" dirty="0">
                <a:latin typeface="Verdana"/>
                <a:cs typeface="Verdana"/>
              </a:rPr>
              <a:t>otorgamiento</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concesiones</a:t>
            </a:r>
            <a:r>
              <a:rPr lang="es-ES" sz="1800" noProof="0" dirty="0">
                <a:latin typeface="Verdana"/>
                <a:cs typeface="Verdana"/>
              </a:rPr>
              <a:t>	</a:t>
            </a:r>
            <a:r>
              <a:rPr lang="es-ES" sz="1800" spc="-10" noProof="0" dirty="0">
                <a:latin typeface="Verdana"/>
                <a:cs typeface="Verdana"/>
              </a:rPr>
              <a:t>sobre</a:t>
            </a:r>
            <a:r>
              <a:rPr lang="es-ES" sz="1800" noProof="0" dirty="0">
                <a:latin typeface="Verdana"/>
                <a:cs typeface="Verdana"/>
              </a:rPr>
              <a:t>	</a:t>
            </a:r>
            <a:r>
              <a:rPr lang="es-ES" sz="1800" spc="-10" noProof="0" dirty="0">
                <a:latin typeface="Verdana"/>
                <a:cs typeface="Verdana"/>
              </a:rPr>
              <a:t>bienes</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dominio</a:t>
            </a:r>
            <a:r>
              <a:rPr lang="es-ES" sz="1800" noProof="0" dirty="0">
                <a:latin typeface="Verdana"/>
                <a:cs typeface="Verdana"/>
              </a:rPr>
              <a:t>	</a:t>
            </a:r>
            <a:r>
              <a:rPr lang="es-ES" sz="1800" spc="-10" noProof="0" dirty="0">
                <a:latin typeface="Verdana"/>
                <a:cs typeface="Verdana"/>
              </a:rPr>
              <a:t>público</a:t>
            </a:r>
            <a:r>
              <a:rPr lang="es-ES" sz="1800" noProof="0" dirty="0">
                <a:latin typeface="Verdana"/>
                <a:cs typeface="Verdana"/>
              </a:rPr>
              <a:t>	</a:t>
            </a:r>
            <a:r>
              <a:rPr lang="es-ES" sz="1800" spc="-25" noProof="0" dirty="0">
                <a:latin typeface="Verdana"/>
                <a:cs typeface="Verdana"/>
              </a:rPr>
              <a:t>se</a:t>
            </a:r>
            <a:endParaRPr lang="es-ES" sz="1800" noProof="0" dirty="0">
              <a:latin typeface="Verdana"/>
              <a:cs typeface="Verdana"/>
            </a:endParaRPr>
          </a:p>
          <a:p>
            <a:pPr marL="12700" marR="5080" algn="just">
              <a:lnSpc>
                <a:spcPct val="200000"/>
              </a:lnSpc>
              <a:spcBef>
                <a:spcPts val="505"/>
              </a:spcBef>
              <a:tabLst>
                <a:tab pos="855344" algn="l"/>
                <a:tab pos="2122805" algn="l"/>
                <a:tab pos="2872740" algn="l"/>
                <a:tab pos="4555490" algn="l"/>
                <a:tab pos="5483225" algn="l"/>
                <a:tab pos="5905500" algn="l"/>
                <a:tab pos="6681470" algn="l"/>
              </a:tabLst>
            </a:pPr>
            <a:r>
              <a:rPr lang="es-ES" sz="1800" spc="-10" noProof="0" dirty="0">
                <a:latin typeface="Verdana"/>
                <a:cs typeface="Verdana"/>
              </a:rPr>
              <a:t>efectúa</a:t>
            </a:r>
            <a:r>
              <a:rPr lang="es-ES" sz="1800" spc="-130" noProof="0" dirty="0">
                <a:latin typeface="Verdana"/>
                <a:cs typeface="Verdana"/>
              </a:rPr>
              <a:t> </a:t>
            </a:r>
            <a:r>
              <a:rPr lang="es-ES" sz="1800" noProof="0" dirty="0">
                <a:latin typeface="Verdana"/>
                <a:cs typeface="Verdana"/>
              </a:rPr>
              <a:t>en</a:t>
            </a:r>
            <a:r>
              <a:rPr lang="es-ES" sz="1800" spc="-120" noProof="0" dirty="0">
                <a:latin typeface="Verdana"/>
                <a:cs typeface="Verdana"/>
              </a:rPr>
              <a:t> </a:t>
            </a:r>
            <a:r>
              <a:rPr lang="es-ES" sz="1800" spc="-10" noProof="0" dirty="0">
                <a:latin typeface="Verdana"/>
                <a:cs typeface="Verdana"/>
              </a:rPr>
              <a:t>régimen</a:t>
            </a:r>
            <a:r>
              <a:rPr lang="es-ES" sz="1800" spc="-125" noProof="0" dirty="0">
                <a:latin typeface="Verdana"/>
                <a:cs typeface="Verdana"/>
              </a:rPr>
              <a:t> </a:t>
            </a:r>
            <a:r>
              <a:rPr lang="es-ES" sz="1800" noProof="0" dirty="0">
                <a:latin typeface="Verdana"/>
                <a:cs typeface="Verdana"/>
              </a:rPr>
              <a:t>de</a:t>
            </a:r>
            <a:r>
              <a:rPr lang="es-ES" sz="1800" spc="-125" noProof="0" dirty="0">
                <a:latin typeface="Verdana"/>
                <a:cs typeface="Verdana"/>
              </a:rPr>
              <a:t> </a:t>
            </a:r>
            <a:r>
              <a:rPr lang="es-ES" sz="1800" noProof="0" dirty="0">
                <a:latin typeface="Verdana"/>
                <a:cs typeface="Verdana"/>
              </a:rPr>
              <a:t>concurrencia,</a:t>
            </a:r>
            <a:r>
              <a:rPr lang="es-ES" sz="1800" spc="-120" noProof="0" dirty="0">
                <a:latin typeface="Verdana"/>
                <a:cs typeface="Verdana"/>
              </a:rPr>
              <a:t> </a:t>
            </a:r>
            <a:r>
              <a:rPr lang="es-ES" sz="1800" noProof="0" dirty="0">
                <a:latin typeface="Verdana"/>
                <a:cs typeface="Verdana"/>
              </a:rPr>
              <a:t>como</a:t>
            </a:r>
            <a:r>
              <a:rPr lang="es-ES" sz="1800" spc="-125" noProof="0" dirty="0">
                <a:latin typeface="Verdana"/>
                <a:cs typeface="Verdana"/>
              </a:rPr>
              <a:t> </a:t>
            </a:r>
            <a:r>
              <a:rPr lang="es-ES" sz="1800" noProof="0" dirty="0">
                <a:latin typeface="Verdana"/>
                <a:cs typeface="Verdana"/>
              </a:rPr>
              <a:t>norma</a:t>
            </a:r>
            <a:r>
              <a:rPr lang="es-ES" sz="1800" spc="-125" noProof="0" dirty="0">
                <a:latin typeface="Verdana"/>
                <a:cs typeface="Verdana"/>
              </a:rPr>
              <a:t> </a:t>
            </a:r>
            <a:r>
              <a:rPr lang="es-ES" sz="1800" noProof="0" dirty="0">
                <a:latin typeface="Verdana"/>
                <a:cs typeface="Verdana"/>
              </a:rPr>
              <a:t>general.</a:t>
            </a:r>
            <a:r>
              <a:rPr lang="es-ES" sz="1800" spc="-120" noProof="0" dirty="0">
                <a:latin typeface="Verdana"/>
                <a:cs typeface="Verdana"/>
              </a:rPr>
              <a:t> </a:t>
            </a:r>
            <a:r>
              <a:rPr lang="es-ES" sz="1800" noProof="0" dirty="0">
                <a:latin typeface="Verdana"/>
                <a:cs typeface="Verdana"/>
              </a:rPr>
              <a:t>Sin</a:t>
            </a:r>
            <a:r>
              <a:rPr lang="es-ES" sz="1800" spc="-120" noProof="0" dirty="0">
                <a:latin typeface="Verdana"/>
                <a:cs typeface="Verdana"/>
              </a:rPr>
              <a:t> </a:t>
            </a:r>
            <a:r>
              <a:rPr lang="es-ES" sz="1800" spc="-10" noProof="0" dirty="0">
                <a:latin typeface="Verdana"/>
                <a:cs typeface="Verdana"/>
              </a:rPr>
              <a:t>embargo, puede</a:t>
            </a:r>
            <a:r>
              <a:rPr lang="es-ES" sz="1800" noProof="0" dirty="0">
                <a:latin typeface="Verdana"/>
                <a:cs typeface="Verdana"/>
              </a:rPr>
              <a:t>	</a:t>
            </a:r>
            <a:r>
              <a:rPr lang="es-ES" sz="1800" spc="-10" noProof="0" dirty="0">
                <a:latin typeface="Verdana"/>
                <a:cs typeface="Verdana"/>
              </a:rPr>
              <a:t>acordarse</a:t>
            </a:r>
            <a:r>
              <a:rPr lang="es-ES" sz="1800" noProof="0" dirty="0">
                <a:latin typeface="Verdana"/>
                <a:cs typeface="Verdana"/>
              </a:rPr>
              <a:t>	</a:t>
            </a:r>
            <a:r>
              <a:rPr lang="es-ES" sz="1800" spc="-20" noProof="0" dirty="0">
                <a:latin typeface="Verdana"/>
                <a:cs typeface="Verdana"/>
              </a:rPr>
              <a:t>dicho</a:t>
            </a:r>
            <a:r>
              <a:rPr lang="es-ES" sz="1800" noProof="0" dirty="0">
                <a:latin typeface="Verdana"/>
                <a:cs typeface="Verdana"/>
              </a:rPr>
              <a:t>	</a:t>
            </a:r>
            <a:r>
              <a:rPr lang="es-ES" sz="1800" spc="-10" noProof="0" dirty="0">
                <a:latin typeface="Verdana"/>
                <a:cs typeface="Verdana"/>
              </a:rPr>
              <a:t>otorgamiento</a:t>
            </a:r>
            <a:r>
              <a:rPr lang="es-ES" sz="1800" noProof="0" dirty="0">
                <a:latin typeface="Verdana"/>
                <a:cs typeface="Verdana"/>
              </a:rPr>
              <a:t>	</a:t>
            </a:r>
            <a:r>
              <a:rPr lang="es-ES" sz="1800" spc="-10" noProof="0" dirty="0">
                <a:latin typeface="Verdana"/>
                <a:cs typeface="Verdana"/>
              </a:rPr>
              <a:t>directo</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10" noProof="0" dirty="0">
                <a:latin typeface="Verdana"/>
                <a:cs typeface="Verdana"/>
              </a:rPr>
              <a:t>casos</a:t>
            </a:r>
            <a:r>
              <a:rPr lang="es-ES" sz="1800" noProof="0" dirty="0">
                <a:latin typeface="Verdana"/>
                <a:cs typeface="Verdana"/>
              </a:rPr>
              <a:t>	</a:t>
            </a:r>
            <a:r>
              <a:rPr lang="es-ES" sz="1800" spc="-10" noProof="0" dirty="0">
                <a:latin typeface="Verdana"/>
                <a:cs typeface="Verdana"/>
              </a:rPr>
              <a:t>excepcionales</a:t>
            </a:r>
            <a:endParaRPr lang="es-ES" sz="1800" noProof="0" dirty="0">
              <a:latin typeface="Verdana"/>
              <a:cs typeface="Verdana"/>
            </a:endParaRPr>
          </a:p>
          <a:p>
            <a:pPr marL="12700" marR="5080" algn="just">
              <a:lnSpc>
                <a:spcPct val="200000"/>
              </a:lnSpc>
              <a:tabLst>
                <a:tab pos="1645920" algn="l"/>
                <a:tab pos="3080385" algn="l"/>
                <a:tab pos="3355975" algn="l"/>
                <a:tab pos="3775075" algn="l"/>
                <a:tab pos="4497705" algn="l"/>
                <a:tab pos="5789930" algn="l"/>
                <a:tab pos="7335520" algn="l"/>
                <a:tab pos="7854950" algn="l"/>
              </a:tabLst>
            </a:pPr>
            <a:r>
              <a:rPr lang="es-ES" sz="1800" spc="-10" noProof="0" dirty="0">
                <a:latin typeface="Verdana"/>
                <a:cs typeface="Verdana"/>
              </a:rPr>
              <a:t>debidamente</a:t>
            </a:r>
            <a:r>
              <a:rPr lang="es-ES" sz="1800" noProof="0" dirty="0">
                <a:latin typeface="Verdana"/>
                <a:cs typeface="Verdana"/>
              </a:rPr>
              <a:t>	</a:t>
            </a:r>
            <a:r>
              <a:rPr lang="es-ES" sz="1800" spc="-10" noProof="0" dirty="0">
                <a:latin typeface="Verdana"/>
                <a:cs typeface="Verdana"/>
              </a:rPr>
              <a:t>justificados</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10" noProof="0" dirty="0">
                <a:latin typeface="Verdana"/>
                <a:cs typeface="Verdana"/>
              </a:rPr>
              <a:t>otros</a:t>
            </a:r>
            <a:r>
              <a:rPr lang="es-ES" sz="1800" noProof="0" dirty="0">
                <a:latin typeface="Verdana"/>
                <a:cs typeface="Verdana"/>
              </a:rPr>
              <a:t>	</a:t>
            </a:r>
            <a:r>
              <a:rPr lang="es-ES" sz="1800" spc="-10" noProof="0" dirty="0">
                <a:latin typeface="Verdana"/>
                <a:cs typeface="Verdana"/>
              </a:rPr>
              <a:t>supuestos</a:t>
            </a:r>
            <a:r>
              <a:rPr lang="es-ES" sz="1800" noProof="0" dirty="0">
                <a:latin typeface="Verdana"/>
                <a:cs typeface="Verdana"/>
              </a:rPr>
              <a:t>	</a:t>
            </a:r>
            <a:r>
              <a:rPr lang="es-ES" sz="1800" spc="-10" noProof="0" dirty="0">
                <a:latin typeface="Verdana"/>
                <a:cs typeface="Verdana"/>
              </a:rPr>
              <a:t>establecidos</a:t>
            </a:r>
            <a:r>
              <a:rPr lang="es-ES" sz="1800" noProof="0" dirty="0">
                <a:latin typeface="Verdana"/>
                <a:cs typeface="Verdana"/>
              </a:rPr>
              <a:t>	</a:t>
            </a:r>
            <a:r>
              <a:rPr lang="es-ES" sz="1800" spc="-25" noProof="0" dirty="0">
                <a:latin typeface="Verdana"/>
                <a:cs typeface="Verdana"/>
              </a:rPr>
              <a:t>por</a:t>
            </a:r>
            <a:r>
              <a:rPr lang="es-ES" sz="1800" noProof="0" dirty="0">
                <a:latin typeface="Verdana"/>
                <a:cs typeface="Verdana"/>
              </a:rPr>
              <a:t>	</a:t>
            </a:r>
            <a:r>
              <a:rPr lang="es-ES" sz="1800" spc="-20" noProof="0" dirty="0">
                <a:latin typeface="Verdana"/>
                <a:cs typeface="Verdana"/>
              </a:rPr>
              <a:t>ley, </a:t>
            </a:r>
            <a:r>
              <a:rPr lang="es-ES" sz="1800" noProof="0" dirty="0">
                <a:latin typeface="Verdana"/>
                <a:cs typeface="Verdana"/>
              </a:rPr>
              <a:t>especialmente</a:t>
            </a:r>
            <a:r>
              <a:rPr lang="es-ES" sz="1800" spc="-60" noProof="0" dirty="0">
                <a:latin typeface="Verdana"/>
                <a:cs typeface="Verdana"/>
              </a:rPr>
              <a:t> </a:t>
            </a:r>
            <a:r>
              <a:rPr lang="es-ES" sz="1800" noProof="0" dirty="0">
                <a:latin typeface="Verdana"/>
                <a:cs typeface="Verdana"/>
              </a:rPr>
              <a:t>los</a:t>
            </a:r>
            <a:r>
              <a:rPr lang="es-ES" sz="1800" spc="-50" noProof="0" dirty="0">
                <a:latin typeface="Verdana"/>
                <a:cs typeface="Verdana"/>
              </a:rPr>
              <a:t> </a:t>
            </a:r>
            <a:r>
              <a:rPr lang="es-ES" sz="1800" noProof="0" dirty="0">
                <a:latin typeface="Verdana"/>
                <a:cs typeface="Verdana"/>
              </a:rPr>
              <a:t>contemplados</a:t>
            </a:r>
            <a:r>
              <a:rPr lang="es-ES" sz="1800" spc="-50" noProof="0" dirty="0">
                <a:latin typeface="Verdana"/>
                <a:cs typeface="Verdana"/>
              </a:rPr>
              <a:t> </a:t>
            </a:r>
            <a:r>
              <a:rPr lang="es-ES" sz="1800" noProof="0" dirty="0">
                <a:latin typeface="Verdana"/>
                <a:cs typeface="Verdana"/>
              </a:rPr>
              <a:t>en</a:t>
            </a:r>
            <a:r>
              <a:rPr lang="es-ES" sz="1800" spc="-35" noProof="0" dirty="0">
                <a:latin typeface="Verdana"/>
                <a:cs typeface="Verdana"/>
              </a:rPr>
              <a:t> </a:t>
            </a:r>
            <a:r>
              <a:rPr lang="es-ES" sz="1800" noProof="0" dirty="0">
                <a:latin typeface="Verdana"/>
                <a:cs typeface="Verdana"/>
              </a:rPr>
              <a:t>el</a:t>
            </a:r>
            <a:r>
              <a:rPr lang="es-ES" sz="1800" spc="-55" noProof="0" dirty="0">
                <a:latin typeface="Verdana"/>
                <a:cs typeface="Verdana"/>
              </a:rPr>
              <a:t> </a:t>
            </a:r>
            <a:r>
              <a:rPr lang="es-ES" sz="1800" noProof="0" dirty="0">
                <a:latin typeface="Verdana"/>
                <a:cs typeface="Verdana"/>
              </a:rPr>
              <a:t>artículo</a:t>
            </a:r>
            <a:r>
              <a:rPr lang="es-ES" sz="1800" spc="-50" noProof="0" dirty="0">
                <a:latin typeface="Verdana"/>
                <a:cs typeface="Verdana"/>
              </a:rPr>
              <a:t> </a:t>
            </a:r>
            <a:r>
              <a:rPr lang="es-ES" sz="1800" noProof="0" dirty="0">
                <a:latin typeface="Verdana"/>
                <a:cs typeface="Verdana"/>
              </a:rPr>
              <a:t>137.4</a:t>
            </a:r>
            <a:r>
              <a:rPr lang="es-ES" sz="1800" spc="-55"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la</a:t>
            </a:r>
            <a:r>
              <a:rPr lang="es-ES" sz="1800" spc="-50" noProof="0" dirty="0">
                <a:latin typeface="Verdana"/>
                <a:cs typeface="Verdana"/>
              </a:rPr>
              <a:t> </a:t>
            </a:r>
            <a:r>
              <a:rPr lang="es-ES" sz="1800" noProof="0" dirty="0">
                <a:latin typeface="Verdana"/>
                <a:cs typeface="Verdana"/>
              </a:rPr>
              <a:t>misma</a:t>
            </a:r>
            <a:r>
              <a:rPr lang="es-ES" sz="1800" spc="-55" noProof="0" dirty="0">
                <a:latin typeface="Verdana"/>
                <a:cs typeface="Verdana"/>
              </a:rPr>
              <a:t> </a:t>
            </a:r>
            <a:r>
              <a:rPr lang="es-ES" sz="1800" spc="-20" noProof="0" dirty="0">
                <a:latin typeface="Verdana"/>
                <a:cs typeface="Verdana"/>
              </a:rPr>
              <a:t>ley.</a:t>
            </a:r>
            <a:endParaRPr lang="es-ES" sz="1800" noProof="0" dirty="0">
              <a:latin typeface="Verdana"/>
              <a:cs typeface="Verdana"/>
            </a:endParaRPr>
          </a:p>
          <a:p>
            <a:pPr marL="12700" marR="5080" algn="just">
              <a:lnSpc>
                <a:spcPct val="200000"/>
              </a:lnSpc>
              <a:spcBef>
                <a:spcPts val="5"/>
              </a:spcBef>
            </a:pPr>
            <a:endParaRPr lang="es-ES" sz="1800" noProof="0" dirty="0">
              <a:latin typeface="Verdana"/>
              <a:cs typeface="Verdana"/>
            </a:endParaRPr>
          </a:p>
        </p:txBody>
      </p:sp>
      <p:pic>
        <p:nvPicPr>
          <p:cNvPr id="4" name="Imagen 3">
            <a:extLst>
              <a:ext uri="{FF2B5EF4-FFF2-40B4-BE49-F238E27FC236}">
                <a16:creationId xmlns:a16="http://schemas.microsoft.com/office/drawing/2014/main" id="{5A3CE9E1-A144-AAC8-89A0-3EFC3595B3F2}"/>
              </a:ext>
            </a:extLst>
          </p:cNvPr>
          <p:cNvPicPr>
            <a:picLocks noChangeAspect="1"/>
          </p:cNvPicPr>
          <p:nvPr/>
        </p:nvPicPr>
        <p:blipFill>
          <a:blip r:embed="rId2"/>
          <a:stretch>
            <a:fillRect/>
          </a:stretch>
        </p:blipFill>
        <p:spPr>
          <a:xfrm>
            <a:off x="3129775" y="623768"/>
            <a:ext cx="3810000" cy="1268015"/>
          </a:xfrm>
          <a:prstGeom prst="rect">
            <a:avLst/>
          </a:prstGeom>
        </p:spPr>
      </p:pic>
      <p:pic>
        <p:nvPicPr>
          <p:cNvPr id="5" name="Picture 2">
            <a:extLst>
              <a:ext uri="{FF2B5EF4-FFF2-40B4-BE49-F238E27FC236}">
                <a16:creationId xmlns:a16="http://schemas.microsoft.com/office/drawing/2014/main" id="{40D04183-DB6F-B41D-690F-5755213CD0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5 DE NOVIEMBRE DE 2024 9.00 H. Inauguración del curso 9.20 h. a 10.30 h.  Experiencias de dirección en cooperativas con más">
            <a:extLst>
              <a:ext uri="{FF2B5EF4-FFF2-40B4-BE49-F238E27FC236}">
                <a16:creationId xmlns:a16="http://schemas.microsoft.com/office/drawing/2014/main" id="{8B46FFDA-ED00-8F17-EC80-03505BFE5C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03CF045-F221-C60B-0851-7DF6712C854A}"/>
              </a:ext>
            </a:extLst>
          </p:cNvPr>
          <p:cNvSpPr txBox="1"/>
          <p:nvPr/>
        </p:nvSpPr>
        <p:spPr>
          <a:xfrm>
            <a:off x="990600" y="2046750"/>
            <a:ext cx="8284845" cy="400110"/>
          </a:xfrm>
          <a:prstGeom prst="rect">
            <a:avLst/>
          </a:prstGeom>
          <a:noFill/>
        </p:spPr>
        <p:txBody>
          <a:bodyPr wrap="square">
            <a:spAutoFit/>
          </a:bodyPr>
          <a:lstStyle/>
          <a:p>
            <a:pPr marL="12700" algn="ctr">
              <a:lnSpc>
                <a:spcPct val="100000"/>
              </a:lnSpc>
              <a:spcBef>
                <a:spcPts val="100"/>
              </a:spcBef>
            </a:pPr>
            <a:r>
              <a:rPr lang="es-ES" sz="2000" b="1" noProof="0" dirty="0">
                <a:latin typeface="Verdana"/>
                <a:cs typeface="Verdana"/>
              </a:rPr>
              <a:t>Un</a:t>
            </a:r>
            <a:r>
              <a:rPr lang="es-ES" sz="2000" b="1" spc="-65" noProof="0" dirty="0">
                <a:latin typeface="Verdana"/>
                <a:cs typeface="Verdana"/>
              </a:rPr>
              <a:t> </a:t>
            </a:r>
            <a:r>
              <a:rPr lang="es-ES" sz="2000" b="1" noProof="0" dirty="0">
                <a:latin typeface="Verdana"/>
                <a:cs typeface="Verdana"/>
              </a:rPr>
              <a:t>modelo</a:t>
            </a:r>
            <a:r>
              <a:rPr lang="es-ES" sz="2000" b="1" spc="-60" noProof="0" dirty="0">
                <a:latin typeface="Verdana"/>
                <a:cs typeface="Verdana"/>
              </a:rPr>
              <a:t> </a:t>
            </a:r>
            <a:r>
              <a:rPr lang="es-ES" sz="2000" b="1" noProof="0" dirty="0">
                <a:latin typeface="Verdana"/>
                <a:cs typeface="Verdana"/>
              </a:rPr>
              <a:t>practico</a:t>
            </a:r>
            <a:r>
              <a:rPr lang="es-ES" sz="2000" b="1" spc="-60" noProof="0" dirty="0">
                <a:latin typeface="Verdana"/>
                <a:cs typeface="Verdana"/>
              </a:rPr>
              <a:t> </a:t>
            </a:r>
            <a:r>
              <a:rPr lang="es-ES" sz="2000" b="1" noProof="0" dirty="0">
                <a:latin typeface="Verdana"/>
                <a:cs typeface="Verdana"/>
              </a:rPr>
              <a:t>de</a:t>
            </a:r>
            <a:r>
              <a:rPr lang="es-ES" sz="2000" b="1" spc="-50" noProof="0" dirty="0">
                <a:latin typeface="Verdana"/>
                <a:cs typeface="Verdana"/>
              </a:rPr>
              <a:t> </a:t>
            </a:r>
            <a:r>
              <a:rPr lang="es-ES" sz="2000" b="1" noProof="0" dirty="0">
                <a:latin typeface="Verdana"/>
                <a:cs typeface="Verdana"/>
              </a:rPr>
              <a:t>autogestión</a:t>
            </a:r>
            <a:r>
              <a:rPr lang="es-ES" sz="2000" b="1" spc="-60" noProof="0" dirty="0">
                <a:latin typeface="Verdana"/>
                <a:cs typeface="Verdana"/>
              </a:rPr>
              <a:t> </a:t>
            </a:r>
            <a:r>
              <a:rPr lang="es-ES" sz="2000" b="1" spc="-10" noProof="0" dirty="0">
                <a:latin typeface="Verdana"/>
                <a:cs typeface="Verdana"/>
              </a:rPr>
              <a:t>cooperativa</a:t>
            </a:r>
            <a:endParaRPr lang="es-ES" sz="2000" noProof="0" dirty="0">
              <a:latin typeface="Verdana"/>
              <a:cs typeface="Verdana"/>
            </a:endParaRPr>
          </a:p>
        </p:txBody>
      </p:sp>
    </p:spTree>
  </p:cSld>
  <p:clrMapOvr>
    <a:masterClrMapping/>
  </p:clrMapOvr>
  <p:transition spd="slow" advTm="30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459" y="2063276"/>
            <a:ext cx="8283575" cy="5032532"/>
          </a:xfrm>
          <a:prstGeom prst="rect">
            <a:avLst/>
          </a:prstGeom>
        </p:spPr>
        <p:txBody>
          <a:bodyPr vert="horz" wrap="square" lIns="0" tIns="12700" rIns="0" bIns="0" rtlCol="0">
            <a:spAutoFit/>
          </a:bodyPr>
          <a:lstStyle/>
          <a:p>
            <a:pPr marL="12700" algn="just">
              <a:lnSpc>
                <a:spcPct val="150000"/>
              </a:lnSpc>
              <a:spcBef>
                <a:spcPts val="100"/>
              </a:spcBef>
              <a:tabLst>
                <a:tab pos="656590" algn="l"/>
                <a:tab pos="1007744" algn="l"/>
                <a:tab pos="2670175" algn="l"/>
                <a:tab pos="3020695" algn="l"/>
                <a:tab pos="4293235" algn="l"/>
                <a:tab pos="5000625" algn="l"/>
                <a:tab pos="6562090" algn="l"/>
                <a:tab pos="6993890" algn="l"/>
              </a:tabLst>
            </a:pPr>
            <a:r>
              <a:rPr lang="es-ES" sz="1800" spc="-20" noProof="0" dirty="0">
                <a:latin typeface="Verdana"/>
                <a:cs typeface="Verdana"/>
              </a:rPr>
              <a:t>Tras</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adjudicación,</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concesión</a:t>
            </a:r>
            <a:r>
              <a:rPr lang="es-ES" sz="1800" noProof="0" dirty="0">
                <a:latin typeface="Verdana"/>
                <a:cs typeface="Verdana"/>
              </a:rPr>
              <a:t>	</a:t>
            </a:r>
            <a:r>
              <a:rPr lang="es-ES" sz="1800" spc="-20" noProof="0" dirty="0">
                <a:latin typeface="Verdana"/>
                <a:cs typeface="Verdana"/>
              </a:rPr>
              <a:t>debe</a:t>
            </a:r>
            <a:r>
              <a:rPr lang="es-ES" sz="1800" noProof="0" dirty="0">
                <a:latin typeface="Verdana"/>
                <a:cs typeface="Verdana"/>
              </a:rPr>
              <a:t>	</a:t>
            </a:r>
            <a:r>
              <a:rPr lang="es-ES" sz="1800" spc="-10" noProof="0" dirty="0">
                <a:latin typeface="Verdana"/>
                <a:cs typeface="Verdana"/>
              </a:rPr>
              <a:t>formalizarse</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10" noProof="0" dirty="0">
                <a:latin typeface="Verdana"/>
                <a:cs typeface="Verdana"/>
              </a:rPr>
              <a:t>documento</a:t>
            </a:r>
            <a:endParaRPr lang="es-ES" sz="1800" noProof="0" dirty="0">
              <a:latin typeface="Verdana"/>
              <a:cs typeface="Verdana"/>
            </a:endParaRPr>
          </a:p>
          <a:p>
            <a:pPr marL="12700" marR="5080" algn="just">
              <a:lnSpc>
                <a:spcPct val="150000"/>
              </a:lnSpc>
              <a:spcBef>
                <a:spcPts val="10"/>
              </a:spcBef>
              <a:tabLst>
                <a:tab pos="1943100" algn="l"/>
                <a:tab pos="2569845" algn="l"/>
                <a:tab pos="3324225" algn="l"/>
                <a:tab pos="4147185" algn="l"/>
                <a:tab pos="4939665" algn="l"/>
                <a:tab pos="6240145" algn="l"/>
                <a:tab pos="6957695" algn="l"/>
                <a:tab pos="8070215" algn="l"/>
              </a:tabLst>
            </a:pPr>
            <a:r>
              <a:rPr lang="es-ES" sz="1800" spc="-10" noProof="0" dirty="0">
                <a:latin typeface="Verdana"/>
                <a:cs typeface="Verdana"/>
              </a:rPr>
              <a:t>administrativo,</a:t>
            </a:r>
            <a:r>
              <a:rPr lang="es-ES" sz="1800" noProof="0" dirty="0">
                <a:latin typeface="Verdana"/>
                <a:cs typeface="Verdana"/>
              </a:rPr>
              <a:t>	</a:t>
            </a:r>
            <a:r>
              <a:rPr lang="es-ES" sz="1800" spc="-25" noProof="0" dirty="0">
                <a:latin typeface="Verdana"/>
                <a:cs typeface="Verdana"/>
              </a:rPr>
              <a:t>que</a:t>
            </a:r>
            <a:r>
              <a:rPr lang="es-ES" sz="1800" noProof="0" dirty="0">
                <a:latin typeface="Verdana"/>
                <a:cs typeface="Verdana"/>
              </a:rPr>
              <a:t>	</a:t>
            </a:r>
            <a:r>
              <a:rPr lang="es-ES" sz="1800" spc="-20" noProof="0" dirty="0">
                <a:latin typeface="Verdana"/>
                <a:cs typeface="Verdana"/>
              </a:rPr>
              <a:t>sirve</a:t>
            </a:r>
            <a:r>
              <a:rPr lang="es-ES" sz="1800" noProof="0" dirty="0">
                <a:latin typeface="Verdana"/>
                <a:cs typeface="Verdana"/>
              </a:rPr>
              <a:t>	</a:t>
            </a:r>
            <a:r>
              <a:rPr lang="es-ES" sz="1800" spc="-20" noProof="0" dirty="0">
                <a:latin typeface="Verdana"/>
                <a:cs typeface="Verdana"/>
              </a:rPr>
              <a:t>como</a:t>
            </a:r>
            <a:r>
              <a:rPr lang="es-ES" sz="1800" noProof="0" dirty="0">
                <a:latin typeface="Verdana"/>
                <a:cs typeface="Verdana"/>
              </a:rPr>
              <a:t>	</a:t>
            </a:r>
            <a:r>
              <a:rPr lang="es-ES" sz="1800" spc="-10" noProof="0" dirty="0">
                <a:latin typeface="Verdana"/>
                <a:cs typeface="Verdana"/>
              </a:rPr>
              <a:t>título</a:t>
            </a:r>
            <a:r>
              <a:rPr lang="es-ES" sz="1800" noProof="0" dirty="0">
                <a:latin typeface="Verdana"/>
                <a:cs typeface="Verdana"/>
              </a:rPr>
              <a:t>	</a:t>
            </a:r>
            <a:r>
              <a:rPr lang="es-ES" sz="1800" spc="-10" noProof="0" dirty="0">
                <a:latin typeface="Verdana"/>
                <a:cs typeface="Verdana"/>
              </a:rPr>
              <a:t>suficiente</a:t>
            </a:r>
            <a:r>
              <a:rPr lang="es-ES" sz="1800" noProof="0" dirty="0">
                <a:latin typeface="Verdana"/>
                <a:cs typeface="Verdana"/>
              </a:rPr>
              <a:t>	</a:t>
            </a:r>
            <a:r>
              <a:rPr lang="es-ES" sz="1800" spc="-20" noProof="0" dirty="0">
                <a:latin typeface="Verdana"/>
                <a:cs typeface="Verdana"/>
              </a:rPr>
              <a:t>para</a:t>
            </a:r>
            <a:r>
              <a:rPr lang="es-ES" sz="1800" noProof="0" dirty="0">
                <a:latin typeface="Verdana"/>
                <a:cs typeface="Verdana"/>
              </a:rPr>
              <a:t>	</a:t>
            </a:r>
            <a:r>
              <a:rPr lang="es-ES" sz="1800" spc="-10" noProof="0" dirty="0">
                <a:latin typeface="Verdana"/>
                <a:cs typeface="Verdana"/>
              </a:rPr>
              <a:t>inscribir</a:t>
            </a:r>
            <a:r>
              <a:rPr lang="es-ES" sz="1800" noProof="0" dirty="0">
                <a:latin typeface="Verdana"/>
                <a:cs typeface="Verdana"/>
              </a:rPr>
              <a:t>	</a:t>
            </a:r>
            <a:r>
              <a:rPr lang="es-ES" sz="1800" spc="-25" noProof="0" dirty="0">
                <a:latin typeface="Verdana"/>
                <a:cs typeface="Verdana"/>
              </a:rPr>
              <a:t>la </a:t>
            </a:r>
            <a:r>
              <a:rPr lang="es-ES" sz="1800" noProof="0" dirty="0">
                <a:latin typeface="Verdana"/>
                <a:cs typeface="Verdana"/>
              </a:rPr>
              <a:t>concesión</a:t>
            </a:r>
            <a:r>
              <a:rPr lang="es-ES" sz="1800" spc="-35" noProof="0" dirty="0">
                <a:latin typeface="Verdana"/>
                <a:cs typeface="Verdana"/>
              </a:rPr>
              <a:t> </a:t>
            </a:r>
            <a:r>
              <a:rPr lang="es-ES" sz="1800" noProof="0" dirty="0">
                <a:latin typeface="Verdana"/>
                <a:cs typeface="Verdana"/>
              </a:rPr>
              <a:t>en</a:t>
            </a:r>
            <a:r>
              <a:rPr lang="es-ES" sz="1800" spc="-20" noProof="0" dirty="0">
                <a:latin typeface="Verdana"/>
                <a:cs typeface="Verdana"/>
              </a:rPr>
              <a:t> </a:t>
            </a:r>
            <a:r>
              <a:rPr lang="es-ES" sz="1800" noProof="0" dirty="0">
                <a:latin typeface="Verdana"/>
                <a:cs typeface="Verdana"/>
              </a:rPr>
              <a:t>el</a:t>
            </a:r>
            <a:r>
              <a:rPr lang="es-ES" sz="1800" spc="-35" noProof="0" dirty="0">
                <a:latin typeface="Verdana"/>
                <a:cs typeface="Verdana"/>
              </a:rPr>
              <a:t> </a:t>
            </a:r>
            <a:r>
              <a:rPr lang="es-ES" sz="1800" noProof="0" dirty="0">
                <a:latin typeface="Verdana"/>
                <a:cs typeface="Verdana"/>
              </a:rPr>
              <a:t>Registro</a:t>
            </a:r>
            <a:r>
              <a:rPr lang="es-ES" sz="1800" spc="-3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la</a:t>
            </a:r>
            <a:r>
              <a:rPr lang="es-ES" sz="1800" spc="-35" noProof="0" dirty="0">
                <a:latin typeface="Verdana"/>
                <a:cs typeface="Verdana"/>
              </a:rPr>
              <a:t> </a:t>
            </a:r>
            <a:r>
              <a:rPr lang="es-ES" sz="1800" spc="-10" noProof="0" dirty="0">
                <a:latin typeface="Verdana"/>
                <a:cs typeface="Verdana"/>
              </a:rPr>
              <a:t>Propiedad</a:t>
            </a:r>
            <a:endParaRPr lang="es-ES" sz="1800" noProof="0" dirty="0">
              <a:latin typeface="Verdana"/>
              <a:cs typeface="Verdana"/>
            </a:endParaRPr>
          </a:p>
          <a:p>
            <a:pPr marL="12700" marR="5715" algn="just">
              <a:lnSpc>
                <a:spcPct val="150000"/>
              </a:lnSpc>
              <a:spcBef>
                <a:spcPts val="315"/>
              </a:spcBef>
              <a:tabLst>
                <a:tab pos="560705" algn="l"/>
                <a:tab pos="2101850" algn="l"/>
                <a:tab pos="2520950" algn="l"/>
                <a:tab pos="3573779" algn="l"/>
                <a:tab pos="4116704" algn="l"/>
                <a:tab pos="5072380" algn="l"/>
                <a:tab pos="6769734" algn="l"/>
                <a:tab pos="7218045" algn="l"/>
              </a:tabLst>
            </a:pPr>
            <a:r>
              <a:rPr lang="es-ES" sz="1800" spc="-25" noProof="0" dirty="0">
                <a:latin typeface="Verdana"/>
                <a:cs typeface="Verdana"/>
              </a:rPr>
              <a:t>Las</a:t>
            </a:r>
            <a:r>
              <a:rPr lang="es-ES" sz="1800" noProof="0" dirty="0">
                <a:latin typeface="Verdana"/>
                <a:cs typeface="Verdana"/>
              </a:rPr>
              <a:t>	</a:t>
            </a:r>
            <a:r>
              <a:rPr lang="es-ES" sz="1800" spc="-10" noProof="0" dirty="0">
                <a:latin typeface="Verdana"/>
                <a:cs typeface="Verdana"/>
              </a:rPr>
              <a:t>concesiones</a:t>
            </a:r>
            <a:r>
              <a:rPr lang="es-ES" sz="1800" noProof="0" dirty="0">
                <a:latin typeface="Verdana"/>
                <a:cs typeface="Verdana"/>
              </a:rPr>
              <a:t>	</a:t>
            </a:r>
            <a:r>
              <a:rPr lang="es-ES" sz="1800" spc="-25" noProof="0" dirty="0">
                <a:latin typeface="Verdana"/>
                <a:cs typeface="Verdana"/>
              </a:rPr>
              <a:t>se</a:t>
            </a:r>
            <a:r>
              <a:rPr lang="es-ES" sz="1800" noProof="0" dirty="0">
                <a:latin typeface="Verdana"/>
                <a:cs typeface="Verdana"/>
              </a:rPr>
              <a:t>	</a:t>
            </a:r>
            <a:r>
              <a:rPr lang="es-ES" sz="1800" spc="-10" noProof="0" dirty="0">
                <a:latin typeface="Verdana"/>
                <a:cs typeface="Verdana"/>
              </a:rPr>
              <a:t>otorgan</a:t>
            </a:r>
            <a:r>
              <a:rPr lang="es-ES" sz="1800" noProof="0" dirty="0">
                <a:latin typeface="Verdana"/>
                <a:cs typeface="Verdana"/>
              </a:rPr>
              <a:t>	</a:t>
            </a:r>
            <a:r>
              <a:rPr lang="es-ES" sz="1800" spc="-25" noProof="0" dirty="0">
                <a:latin typeface="Verdana"/>
                <a:cs typeface="Verdana"/>
              </a:rPr>
              <a:t>por</a:t>
            </a:r>
            <a:r>
              <a:rPr lang="es-ES" sz="1800" noProof="0" dirty="0">
                <a:latin typeface="Verdana"/>
                <a:cs typeface="Verdana"/>
              </a:rPr>
              <a:t>	</a:t>
            </a:r>
            <a:r>
              <a:rPr lang="es-ES" sz="1800" spc="-10" noProof="0" dirty="0">
                <a:latin typeface="Verdana"/>
                <a:cs typeface="Verdana"/>
              </a:rPr>
              <a:t>tiempo</a:t>
            </a:r>
            <a:r>
              <a:rPr lang="es-ES" sz="1800" noProof="0" dirty="0">
                <a:latin typeface="Verdana"/>
                <a:cs typeface="Verdana"/>
              </a:rPr>
              <a:t>	</a:t>
            </a:r>
            <a:r>
              <a:rPr lang="es-ES" sz="1800" spc="-10" noProof="0" dirty="0">
                <a:latin typeface="Verdana"/>
                <a:cs typeface="Verdana"/>
              </a:rPr>
              <a:t>determinado,</a:t>
            </a:r>
            <a:r>
              <a:rPr lang="es-ES" sz="1800" noProof="0" dirty="0">
                <a:latin typeface="Verdana"/>
                <a:cs typeface="Verdana"/>
              </a:rPr>
              <a:t>	</a:t>
            </a:r>
            <a:r>
              <a:rPr lang="es-ES" sz="1800" spc="-25" noProof="0" dirty="0">
                <a:latin typeface="Verdana"/>
                <a:cs typeface="Verdana"/>
              </a:rPr>
              <a:t>no</a:t>
            </a:r>
            <a:r>
              <a:rPr lang="es-ES" sz="1800" noProof="0" dirty="0">
                <a:latin typeface="Verdana"/>
                <a:cs typeface="Verdana"/>
              </a:rPr>
              <a:t>	</a:t>
            </a:r>
            <a:r>
              <a:rPr lang="es-ES" sz="1800" spc="-10" noProof="0" dirty="0">
                <a:latin typeface="Verdana"/>
                <a:cs typeface="Verdana"/>
              </a:rPr>
              <a:t>pudiendo </a:t>
            </a:r>
            <a:r>
              <a:rPr lang="es-ES" sz="1800" noProof="0" dirty="0">
                <a:latin typeface="Verdana"/>
                <a:cs typeface="Verdana"/>
              </a:rPr>
              <a:t>superar</a:t>
            </a:r>
            <a:r>
              <a:rPr lang="es-ES" sz="1800" spc="-35" noProof="0" dirty="0">
                <a:latin typeface="Verdana"/>
                <a:cs typeface="Verdana"/>
              </a:rPr>
              <a:t> </a:t>
            </a:r>
            <a:r>
              <a:rPr lang="es-ES" sz="1800" noProof="0" dirty="0">
                <a:latin typeface="Verdana"/>
                <a:cs typeface="Verdana"/>
              </a:rPr>
              <a:t>los</a:t>
            </a:r>
            <a:r>
              <a:rPr lang="es-ES" sz="1800" spc="-30" noProof="0" dirty="0">
                <a:latin typeface="Verdana"/>
                <a:cs typeface="Verdana"/>
              </a:rPr>
              <a:t> </a:t>
            </a:r>
            <a:r>
              <a:rPr lang="es-ES" sz="1800" noProof="0" dirty="0">
                <a:latin typeface="Verdana"/>
                <a:cs typeface="Verdana"/>
              </a:rPr>
              <a:t>75</a:t>
            </a:r>
            <a:r>
              <a:rPr lang="es-ES" sz="1800" spc="-40" noProof="0" dirty="0">
                <a:latin typeface="Verdana"/>
                <a:cs typeface="Verdana"/>
              </a:rPr>
              <a:t> </a:t>
            </a:r>
            <a:r>
              <a:rPr lang="es-ES" sz="1800" spc="-20" noProof="0" dirty="0">
                <a:latin typeface="Verdana"/>
                <a:cs typeface="Verdana"/>
              </a:rPr>
              <a:t>años.</a:t>
            </a:r>
          </a:p>
          <a:p>
            <a:pPr marL="12700" algn="just">
              <a:lnSpc>
                <a:spcPct val="150000"/>
              </a:lnSpc>
              <a:spcBef>
                <a:spcPts val="100"/>
              </a:spcBef>
            </a:pPr>
            <a:r>
              <a:rPr lang="es-ES" sz="1800" noProof="0" dirty="0">
                <a:latin typeface="Verdana"/>
                <a:cs typeface="Verdana"/>
              </a:rPr>
              <a:t>Estas</a:t>
            </a:r>
            <a:r>
              <a:rPr lang="es-ES" sz="1800" spc="160" noProof="0" dirty="0">
                <a:latin typeface="Verdana"/>
                <a:cs typeface="Verdana"/>
              </a:rPr>
              <a:t> </a:t>
            </a:r>
            <a:r>
              <a:rPr lang="es-ES" sz="1800" noProof="0" dirty="0">
                <a:latin typeface="Verdana"/>
                <a:cs typeface="Verdana"/>
              </a:rPr>
              <a:t>concesiones</a:t>
            </a:r>
            <a:r>
              <a:rPr lang="es-ES" sz="1800" spc="160" noProof="0" dirty="0">
                <a:latin typeface="Verdana"/>
                <a:cs typeface="Verdana"/>
              </a:rPr>
              <a:t> </a:t>
            </a:r>
            <a:r>
              <a:rPr lang="es-ES" sz="1800" noProof="0" dirty="0">
                <a:latin typeface="Verdana"/>
                <a:cs typeface="Verdana"/>
              </a:rPr>
              <a:t>pueden</a:t>
            </a:r>
            <a:r>
              <a:rPr lang="es-ES" sz="1800" spc="160" noProof="0" dirty="0">
                <a:latin typeface="Verdana"/>
                <a:cs typeface="Verdana"/>
              </a:rPr>
              <a:t> </a:t>
            </a:r>
            <a:r>
              <a:rPr lang="es-ES" sz="1800" noProof="0" dirty="0">
                <a:latin typeface="Verdana"/>
                <a:cs typeface="Verdana"/>
              </a:rPr>
              <a:t>ser</a:t>
            </a:r>
            <a:r>
              <a:rPr lang="es-ES" sz="1800" spc="165" noProof="0" dirty="0">
                <a:latin typeface="Verdana"/>
                <a:cs typeface="Verdana"/>
              </a:rPr>
              <a:t> </a:t>
            </a:r>
            <a:r>
              <a:rPr lang="es-ES" sz="1800" noProof="0" dirty="0">
                <a:latin typeface="Verdana"/>
                <a:cs typeface="Verdana"/>
              </a:rPr>
              <a:t>gratuitas,</a:t>
            </a:r>
            <a:r>
              <a:rPr lang="es-ES" sz="1800" spc="165" noProof="0" dirty="0">
                <a:latin typeface="Verdana"/>
                <a:cs typeface="Verdana"/>
              </a:rPr>
              <a:t> </a:t>
            </a:r>
            <a:r>
              <a:rPr lang="es-ES" sz="1800" noProof="0" dirty="0">
                <a:latin typeface="Verdana"/>
                <a:cs typeface="Verdana"/>
              </a:rPr>
              <a:t>con</a:t>
            </a:r>
            <a:r>
              <a:rPr lang="es-ES" sz="1800" spc="160" noProof="0" dirty="0">
                <a:latin typeface="Verdana"/>
                <a:cs typeface="Verdana"/>
              </a:rPr>
              <a:t> </a:t>
            </a:r>
            <a:r>
              <a:rPr lang="es-ES" sz="1800" noProof="0" dirty="0">
                <a:latin typeface="Verdana"/>
                <a:cs typeface="Verdana"/>
              </a:rPr>
              <a:t>contraprestación,</a:t>
            </a:r>
            <a:r>
              <a:rPr lang="es-ES" sz="1800" spc="170" noProof="0" dirty="0">
                <a:latin typeface="Verdana"/>
                <a:cs typeface="Verdana"/>
              </a:rPr>
              <a:t> </a:t>
            </a:r>
            <a:r>
              <a:rPr lang="es-ES" sz="1800" noProof="0" dirty="0">
                <a:latin typeface="Verdana"/>
                <a:cs typeface="Verdana"/>
              </a:rPr>
              <a:t>o</a:t>
            </a:r>
            <a:r>
              <a:rPr lang="es-ES" sz="1800" spc="160" noProof="0" dirty="0">
                <a:latin typeface="Verdana"/>
                <a:cs typeface="Verdana"/>
              </a:rPr>
              <a:t> </a:t>
            </a:r>
            <a:r>
              <a:rPr lang="es-ES" sz="1800" spc="-10" noProof="0" dirty="0">
                <a:latin typeface="Verdana"/>
                <a:cs typeface="Verdana"/>
              </a:rPr>
              <a:t>estar</a:t>
            </a:r>
            <a:endParaRPr lang="es-ES" sz="1800" noProof="0" dirty="0">
              <a:latin typeface="Verdana"/>
              <a:cs typeface="Verdana"/>
            </a:endParaRPr>
          </a:p>
          <a:p>
            <a:pPr marL="12700" marR="5080" algn="just">
              <a:lnSpc>
                <a:spcPct val="150000"/>
              </a:lnSpc>
              <a:spcBef>
                <a:spcPts val="10"/>
              </a:spcBef>
            </a:pPr>
            <a:r>
              <a:rPr lang="es-ES" sz="1800" noProof="0" dirty="0">
                <a:latin typeface="Verdana"/>
                <a:cs typeface="Verdana"/>
              </a:rPr>
              <a:t>sujetas</a:t>
            </a:r>
            <a:r>
              <a:rPr lang="es-ES" sz="1800" spc="-125" noProof="0" dirty="0">
                <a:latin typeface="Verdana"/>
                <a:cs typeface="Verdana"/>
              </a:rPr>
              <a:t> </a:t>
            </a:r>
            <a:r>
              <a:rPr lang="es-ES" sz="1800" noProof="0" dirty="0">
                <a:latin typeface="Verdana"/>
                <a:cs typeface="Verdana"/>
              </a:rPr>
              <a:t>a</a:t>
            </a:r>
            <a:r>
              <a:rPr lang="es-ES" sz="1800" spc="-125" noProof="0" dirty="0">
                <a:latin typeface="Verdana"/>
                <a:cs typeface="Verdana"/>
              </a:rPr>
              <a:t> </a:t>
            </a:r>
            <a:r>
              <a:rPr lang="es-ES" sz="1800" noProof="0" dirty="0">
                <a:latin typeface="Verdana"/>
                <a:cs typeface="Verdana"/>
              </a:rPr>
              <a:t>tasas</a:t>
            </a:r>
            <a:r>
              <a:rPr lang="es-ES" sz="1800" spc="-120" noProof="0" dirty="0">
                <a:latin typeface="Verdana"/>
                <a:cs typeface="Verdana"/>
              </a:rPr>
              <a:t> </a:t>
            </a:r>
            <a:r>
              <a:rPr lang="es-ES" sz="1800" spc="-10" noProof="0" dirty="0">
                <a:latin typeface="Verdana"/>
                <a:cs typeface="Verdana"/>
              </a:rPr>
              <a:t>según</a:t>
            </a:r>
            <a:r>
              <a:rPr lang="es-ES" sz="1800" spc="-125" noProof="0" dirty="0">
                <a:latin typeface="Verdana"/>
                <a:cs typeface="Verdana"/>
              </a:rPr>
              <a:t> </a:t>
            </a:r>
            <a:r>
              <a:rPr lang="es-ES" sz="1800" noProof="0" dirty="0">
                <a:latin typeface="Verdana"/>
                <a:cs typeface="Verdana"/>
              </a:rPr>
              <a:t>el</a:t>
            </a:r>
            <a:r>
              <a:rPr lang="es-ES" sz="1800" spc="-125" noProof="0" dirty="0">
                <a:latin typeface="Verdana"/>
                <a:cs typeface="Verdana"/>
              </a:rPr>
              <a:t> </a:t>
            </a:r>
            <a:r>
              <a:rPr lang="es-ES" sz="1800" spc="-10" noProof="0" dirty="0">
                <a:latin typeface="Verdana"/>
                <a:cs typeface="Verdana"/>
              </a:rPr>
              <a:t>tipo</a:t>
            </a:r>
            <a:r>
              <a:rPr lang="es-ES" sz="1800" spc="-120"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spc="-10" noProof="0" dirty="0">
                <a:latin typeface="Verdana"/>
                <a:cs typeface="Verdana"/>
              </a:rPr>
              <a:t>aprovechamiento</a:t>
            </a:r>
            <a:r>
              <a:rPr lang="es-ES" sz="1800" spc="-120" noProof="0" dirty="0">
                <a:latin typeface="Verdana"/>
                <a:cs typeface="Verdana"/>
              </a:rPr>
              <a:t> </a:t>
            </a:r>
            <a:r>
              <a:rPr lang="es-ES" sz="1800" noProof="0" dirty="0">
                <a:latin typeface="Verdana"/>
                <a:cs typeface="Verdana"/>
              </a:rPr>
              <a:t>y</a:t>
            </a:r>
            <a:r>
              <a:rPr lang="es-ES" sz="1800" spc="-120" noProof="0" dirty="0">
                <a:latin typeface="Verdana"/>
                <a:cs typeface="Verdana"/>
              </a:rPr>
              <a:t> </a:t>
            </a:r>
            <a:r>
              <a:rPr lang="es-ES" sz="1800" noProof="0" dirty="0">
                <a:latin typeface="Verdana"/>
                <a:cs typeface="Verdana"/>
              </a:rPr>
              <a:t>la</a:t>
            </a:r>
            <a:r>
              <a:rPr lang="es-ES" sz="1800" spc="-125" noProof="0" dirty="0">
                <a:latin typeface="Verdana"/>
                <a:cs typeface="Verdana"/>
              </a:rPr>
              <a:t> </a:t>
            </a:r>
            <a:r>
              <a:rPr lang="es-ES" sz="1800" spc="-10" noProof="0" dirty="0">
                <a:latin typeface="Verdana"/>
                <a:cs typeface="Verdana"/>
              </a:rPr>
              <a:t>utilidad</a:t>
            </a:r>
            <a:r>
              <a:rPr lang="es-ES" sz="1800" spc="-125" noProof="0" dirty="0">
                <a:latin typeface="Verdana"/>
                <a:cs typeface="Verdana"/>
              </a:rPr>
              <a:t> </a:t>
            </a:r>
            <a:r>
              <a:rPr lang="es-ES" sz="1800" spc="-10" noProof="0" dirty="0">
                <a:latin typeface="Verdana"/>
                <a:cs typeface="Verdana"/>
              </a:rPr>
              <a:t>económica </a:t>
            </a:r>
            <a:r>
              <a:rPr lang="es-ES" sz="1800" noProof="0" dirty="0">
                <a:latin typeface="Verdana"/>
                <a:cs typeface="Verdana"/>
              </a:rPr>
              <a:t>para</a:t>
            </a:r>
            <a:r>
              <a:rPr lang="es-ES" sz="1800" spc="-30" noProof="0" dirty="0">
                <a:latin typeface="Verdana"/>
                <a:cs typeface="Verdana"/>
              </a:rPr>
              <a:t> </a:t>
            </a:r>
            <a:r>
              <a:rPr lang="es-ES" sz="1800" noProof="0" dirty="0">
                <a:latin typeface="Verdana"/>
                <a:cs typeface="Verdana"/>
              </a:rPr>
              <a:t>el</a:t>
            </a:r>
            <a:r>
              <a:rPr lang="es-ES" sz="1800" spc="-30" noProof="0" dirty="0">
                <a:latin typeface="Verdana"/>
                <a:cs typeface="Verdana"/>
              </a:rPr>
              <a:t> </a:t>
            </a:r>
            <a:r>
              <a:rPr lang="es-ES" sz="1800" spc="-10" noProof="0" dirty="0">
                <a:latin typeface="Verdana"/>
                <a:cs typeface="Verdana"/>
              </a:rPr>
              <a:t>concesionario.</a:t>
            </a:r>
            <a:endParaRPr lang="es-ES" sz="1800" noProof="0" dirty="0">
              <a:latin typeface="Verdana"/>
              <a:cs typeface="Verdana"/>
            </a:endParaRPr>
          </a:p>
          <a:p>
            <a:pPr marL="12700" marR="5080" algn="just">
              <a:lnSpc>
                <a:spcPct val="150000"/>
              </a:lnSpc>
              <a:spcBef>
                <a:spcPts val="5"/>
              </a:spcBef>
            </a:pPr>
            <a:r>
              <a:rPr lang="es-ES" sz="1800" noProof="0" dirty="0">
                <a:latin typeface="Verdana"/>
                <a:cs typeface="Verdana"/>
              </a:rPr>
              <a:t>En</a:t>
            </a:r>
            <a:r>
              <a:rPr lang="es-ES" sz="1800" spc="40" noProof="0" dirty="0">
                <a:latin typeface="Verdana"/>
                <a:cs typeface="Verdana"/>
              </a:rPr>
              <a:t> </a:t>
            </a:r>
            <a:r>
              <a:rPr lang="es-ES" sz="1800" noProof="0" dirty="0">
                <a:latin typeface="Verdana"/>
                <a:cs typeface="Verdana"/>
              </a:rPr>
              <a:t>todos</a:t>
            </a:r>
            <a:r>
              <a:rPr lang="es-ES" sz="1800" spc="40" noProof="0" dirty="0">
                <a:latin typeface="Verdana"/>
                <a:cs typeface="Verdana"/>
              </a:rPr>
              <a:t> </a:t>
            </a:r>
            <a:r>
              <a:rPr lang="es-ES" sz="1800" noProof="0" dirty="0">
                <a:latin typeface="Verdana"/>
                <a:cs typeface="Verdana"/>
              </a:rPr>
              <a:t>los</a:t>
            </a:r>
            <a:r>
              <a:rPr lang="es-ES" sz="1800" spc="60" noProof="0" dirty="0">
                <a:latin typeface="Verdana"/>
                <a:cs typeface="Verdana"/>
              </a:rPr>
              <a:t> </a:t>
            </a:r>
            <a:r>
              <a:rPr lang="es-ES" sz="1800" noProof="0" dirty="0">
                <a:latin typeface="Verdana"/>
                <a:cs typeface="Verdana"/>
              </a:rPr>
              <a:t>casos,</a:t>
            </a:r>
            <a:r>
              <a:rPr lang="es-ES" sz="1800" spc="45" noProof="0" dirty="0">
                <a:latin typeface="Verdana"/>
                <a:cs typeface="Verdana"/>
              </a:rPr>
              <a:t> </a:t>
            </a:r>
            <a:r>
              <a:rPr lang="es-ES" sz="1800" noProof="0" dirty="0">
                <a:latin typeface="Verdana"/>
                <a:cs typeface="Verdana"/>
              </a:rPr>
              <a:t>el</a:t>
            </a:r>
            <a:r>
              <a:rPr lang="es-ES" sz="1800" spc="40" noProof="0" dirty="0">
                <a:latin typeface="Verdana"/>
                <a:cs typeface="Verdana"/>
              </a:rPr>
              <a:t> </a:t>
            </a:r>
            <a:r>
              <a:rPr lang="es-ES" sz="1800" noProof="0" dirty="0">
                <a:latin typeface="Verdana"/>
                <a:cs typeface="Verdana"/>
              </a:rPr>
              <a:t>acuerdo</a:t>
            </a:r>
            <a:r>
              <a:rPr lang="es-ES" sz="1800" spc="5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concesión</a:t>
            </a:r>
            <a:r>
              <a:rPr lang="es-ES" sz="1800" spc="45" noProof="0" dirty="0">
                <a:latin typeface="Verdana"/>
                <a:cs typeface="Verdana"/>
              </a:rPr>
              <a:t> </a:t>
            </a:r>
            <a:r>
              <a:rPr lang="es-ES" sz="1800" noProof="0" dirty="0">
                <a:latin typeface="Verdana"/>
                <a:cs typeface="Verdana"/>
              </a:rPr>
              <a:t>debe</a:t>
            </a:r>
            <a:r>
              <a:rPr lang="es-ES" sz="1800" spc="35" noProof="0" dirty="0">
                <a:latin typeface="Verdana"/>
                <a:cs typeface="Verdana"/>
              </a:rPr>
              <a:t> </a:t>
            </a:r>
            <a:r>
              <a:rPr lang="es-ES" sz="1800" noProof="0" dirty="0">
                <a:latin typeface="Verdana"/>
                <a:cs typeface="Verdana"/>
              </a:rPr>
              <a:t>incluir</a:t>
            </a:r>
            <a:r>
              <a:rPr lang="es-ES" sz="1800" spc="45" noProof="0" dirty="0">
                <a:latin typeface="Verdana"/>
                <a:cs typeface="Verdana"/>
              </a:rPr>
              <a:t> </a:t>
            </a:r>
            <a:r>
              <a:rPr lang="es-ES" sz="1800" noProof="0" dirty="0">
                <a:latin typeface="Verdana"/>
                <a:cs typeface="Verdana"/>
              </a:rPr>
              <a:t>las</a:t>
            </a:r>
            <a:r>
              <a:rPr lang="es-ES" sz="1800" spc="35" noProof="0" dirty="0">
                <a:latin typeface="Verdana"/>
                <a:cs typeface="Verdana"/>
              </a:rPr>
              <a:t> </a:t>
            </a:r>
            <a:r>
              <a:rPr lang="es-ES" sz="1800" spc="-10" noProof="0" dirty="0">
                <a:latin typeface="Verdana"/>
                <a:cs typeface="Verdana"/>
              </a:rPr>
              <a:t>menciones establecidas</a:t>
            </a:r>
            <a:r>
              <a:rPr lang="es-ES" sz="1800" spc="-95" noProof="0" dirty="0">
                <a:latin typeface="Verdana"/>
                <a:cs typeface="Verdana"/>
              </a:rPr>
              <a:t> </a:t>
            </a:r>
            <a:r>
              <a:rPr lang="es-ES" sz="1800" noProof="0" dirty="0">
                <a:latin typeface="Verdana"/>
                <a:cs typeface="Verdana"/>
              </a:rPr>
              <a:t>para</a:t>
            </a:r>
            <a:r>
              <a:rPr lang="es-ES" sz="1800" spc="-90" noProof="0" dirty="0">
                <a:latin typeface="Verdana"/>
                <a:cs typeface="Verdana"/>
              </a:rPr>
              <a:t> </a:t>
            </a:r>
            <a:r>
              <a:rPr lang="es-ES" sz="1800" noProof="0" dirty="0">
                <a:latin typeface="Verdana"/>
                <a:cs typeface="Verdana"/>
              </a:rPr>
              <a:t>autorizaciones</a:t>
            </a:r>
            <a:r>
              <a:rPr lang="es-ES" sz="1800" spc="-95" noProof="0" dirty="0">
                <a:latin typeface="Verdana"/>
                <a:cs typeface="Verdana"/>
              </a:rPr>
              <a:t> </a:t>
            </a:r>
            <a:r>
              <a:rPr lang="es-ES" sz="1800" noProof="0" dirty="0">
                <a:latin typeface="Verdana"/>
                <a:cs typeface="Verdana"/>
              </a:rPr>
              <a:t>en</a:t>
            </a:r>
            <a:r>
              <a:rPr lang="es-ES" sz="1800" spc="-90" noProof="0" dirty="0">
                <a:latin typeface="Verdana"/>
                <a:cs typeface="Verdana"/>
              </a:rPr>
              <a:t> </a:t>
            </a:r>
            <a:r>
              <a:rPr lang="es-ES" sz="1800" noProof="0" dirty="0">
                <a:latin typeface="Verdana"/>
                <a:cs typeface="Verdana"/>
              </a:rPr>
              <a:t>el</a:t>
            </a:r>
            <a:r>
              <a:rPr lang="es-ES" sz="1800" spc="-95" noProof="0" dirty="0">
                <a:latin typeface="Verdana"/>
                <a:cs typeface="Verdana"/>
              </a:rPr>
              <a:t> </a:t>
            </a:r>
            <a:r>
              <a:rPr lang="es-ES" sz="1800" noProof="0" dirty="0">
                <a:latin typeface="Verdana"/>
                <a:cs typeface="Verdana"/>
              </a:rPr>
              <a:t>artículo</a:t>
            </a:r>
            <a:r>
              <a:rPr lang="es-ES" sz="1800" spc="-90" noProof="0" dirty="0">
                <a:latin typeface="Verdana"/>
                <a:cs typeface="Verdana"/>
              </a:rPr>
              <a:t> </a:t>
            </a:r>
            <a:r>
              <a:rPr lang="es-ES" sz="1800" noProof="0" dirty="0">
                <a:latin typeface="Verdana"/>
                <a:cs typeface="Verdana"/>
              </a:rPr>
              <a:t>92,</a:t>
            </a:r>
            <a:r>
              <a:rPr lang="es-ES" sz="1800" spc="-90" noProof="0" dirty="0">
                <a:latin typeface="Verdana"/>
                <a:cs typeface="Verdana"/>
              </a:rPr>
              <a:t> </a:t>
            </a:r>
            <a:r>
              <a:rPr lang="es-ES" sz="1800" noProof="0" dirty="0">
                <a:latin typeface="Verdana"/>
                <a:cs typeface="Verdana"/>
              </a:rPr>
              <a:t>salvo</a:t>
            </a:r>
            <a:r>
              <a:rPr lang="es-ES" sz="1800" spc="-90" noProof="0" dirty="0">
                <a:latin typeface="Verdana"/>
                <a:cs typeface="Verdana"/>
              </a:rPr>
              <a:t> </a:t>
            </a:r>
            <a:r>
              <a:rPr lang="es-ES" sz="1800" noProof="0" dirty="0">
                <a:latin typeface="Verdana"/>
                <a:cs typeface="Verdana"/>
              </a:rPr>
              <a:t>la</a:t>
            </a:r>
            <a:r>
              <a:rPr lang="es-ES" sz="1800" spc="-95" noProof="0" dirty="0">
                <a:latin typeface="Verdana"/>
                <a:cs typeface="Verdana"/>
              </a:rPr>
              <a:t> </a:t>
            </a:r>
            <a:r>
              <a:rPr lang="es-ES" sz="1800" noProof="0" dirty="0">
                <a:latin typeface="Verdana"/>
                <a:cs typeface="Verdana"/>
              </a:rPr>
              <a:t>referente</a:t>
            </a:r>
            <a:r>
              <a:rPr lang="es-ES" sz="1800" spc="-95" noProof="0" dirty="0">
                <a:latin typeface="Verdana"/>
                <a:cs typeface="Verdana"/>
              </a:rPr>
              <a:t> </a:t>
            </a:r>
            <a:r>
              <a:rPr lang="es-ES" sz="1800" noProof="0" dirty="0">
                <a:latin typeface="Verdana"/>
                <a:cs typeface="Verdana"/>
              </a:rPr>
              <a:t>a</a:t>
            </a:r>
            <a:r>
              <a:rPr lang="es-ES" sz="1800" spc="-95" noProof="0" dirty="0">
                <a:latin typeface="Verdana"/>
                <a:cs typeface="Verdana"/>
              </a:rPr>
              <a:t> </a:t>
            </a:r>
            <a:r>
              <a:rPr lang="es-ES" sz="1800" spc="-25" noProof="0" dirty="0">
                <a:latin typeface="Verdana"/>
                <a:cs typeface="Verdana"/>
              </a:rPr>
              <a:t>la </a:t>
            </a:r>
            <a:r>
              <a:rPr lang="es-ES" sz="1800" noProof="0" dirty="0">
                <a:latin typeface="Verdana"/>
                <a:cs typeface="Verdana"/>
              </a:rPr>
              <a:t>revocación</a:t>
            </a:r>
            <a:r>
              <a:rPr lang="es-ES" sz="1800" spc="-45" noProof="0" dirty="0">
                <a:latin typeface="Verdana"/>
                <a:cs typeface="Verdana"/>
              </a:rPr>
              <a:t> </a:t>
            </a:r>
            <a:r>
              <a:rPr lang="es-ES" sz="1800" noProof="0" dirty="0">
                <a:latin typeface="Verdana"/>
                <a:cs typeface="Verdana"/>
              </a:rPr>
              <a:t>unilateral</a:t>
            </a:r>
            <a:r>
              <a:rPr lang="es-ES" sz="1800" spc="-45" noProof="0" dirty="0">
                <a:latin typeface="Verdana"/>
                <a:cs typeface="Verdana"/>
              </a:rPr>
              <a:t> </a:t>
            </a:r>
            <a:r>
              <a:rPr lang="es-ES" sz="1800" noProof="0" dirty="0">
                <a:latin typeface="Verdana"/>
                <a:cs typeface="Verdana"/>
              </a:rPr>
              <a:t>sin</a:t>
            </a:r>
            <a:r>
              <a:rPr lang="es-ES" sz="1800" spc="-30" noProof="0" dirty="0">
                <a:latin typeface="Verdana"/>
                <a:cs typeface="Verdana"/>
              </a:rPr>
              <a:t> </a:t>
            </a:r>
            <a:r>
              <a:rPr lang="es-ES" sz="1800" noProof="0" dirty="0">
                <a:latin typeface="Verdana"/>
                <a:cs typeface="Verdana"/>
              </a:rPr>
              <a:t>derecho</a:t>
            </a:r>
            <a:r>
              <a:rPr lang="es-ES" sz="1800" spc="-45" noProof="0" dirty="0">
                <a:latin typeface="Verdana"/>
                <a:cs typeface="Verdana"/>
              </a:rPr>
              <a:t> </a:t>
            </a:r>
            <a:r>
              <a:rPr lang="es-ES" sz="1800" noProof="0" dirty="0">
                <a:latin typeface="Verdana"/>
                <a:cs typeface="Verdana"/>
              </a:rPr>
              <a:t>a</a:t>
            </a:r>
            <a:r>
              <a:rPr lang="es-ES" sz="1800" spc="-45" noProof="0" dirty="0">
                <a:latin typeface="Verdana"/>
                <a:cs typeface="Verdana"/>
              </a:rPr>
              <a:t> </a:t>
            </a:r>
            <a:r>
              <a:rPr lang="es-ES" sz="1800" spc="-10" noProof="0" dirty="0">
                <a:latin typeface="Verdana"/>
                <a:cs typeface="Verdana"/>
              </a:rPr>
              <a:t>indemnización.</a:t>
            </a:r>
            <a:endParaRPr lang="es-ES" sz="1800" noProof="0" dirty="0">
              <a:latin typeface="Verdana"/>
              <a:cs typeface="Verdana"/>
            </a:endParaRPr>
          </a:p>
          <a:p>
            <a:pPr marL="12700" marR="5715" algn="just">
              <a:lnSpc>
                <a:spcPct val="150000"/>
              </a:lnSpc>
              <a:spcBef>
                <a:spcPts val="315"/>
              </a:spcBef>
              <a:tabLst>
                <a:tab pos="560705" algn="l"/>
                <a:tab pos="2101850" algn="l"/>
                <a:tab pos="2520950" algn="l"/>
                <a:tab pos="3573779" algn="l"/>
                <a:tab pos="4116704" algn="l"/>
                <a:tab pos="5072380" algn="l"/>
                <a:tab pos="6769734" algn="l"/>
                <a:tab pos="7218045" algn="l"/>
              </a:tabLst>
            </a:pPr>
            <a:endParaRPr lang="es-ES" sz="1800" noProof="0" dirty="0">
              <a:latin typeface="Verdana"/>
              <a:cs typeface="Verdana"/>
            </a:endParaRPr>
          </a:p>
        </p:txBody>
      </p:sp>
      <p:pic>
        <p:nvPicPr>
          <p:cNvPr id="3" name="Imagen 2">
            <a:extLst>
              <a:ext uri="{FF2B5EF4-FFF2-40B4-BE49-F238E27FC236}">
                <a16:creationId xmlns:a16="http://schemas.microsoft.com/office/drawing/2014/main" id="{8C7F53AD-CAEB-61B5-531B-C1EF17C41771}"/>
              </a:ext>
            </a:extLst>
          </p:cNvPr>
          <p:cNvPicPr>
            <a:picLocks noChangeAspect="1"/>
          </p:cNvPicPr>
          <p:nvPr/>
        </p:nvPicPr>
        <p:blipFill>
          <a:blip r:embed="rId2"/>
          <a:stretch>
            <a:fillRect/>
          </a:stretch>
        </p:blipFill>
        <p:spPr>
          <a:xfrm>
            <a:off x="3123247" y="577243"/>
            <a:ext cx="3810000" cy="1268015"/>
          </a:xfrm>
          <a:prstGeom prst="rect">
            <a:avLst/>
          </a:prstGeom>
        </p:spPr>
      </p:pic>
      <p:pic>
        <p:nvPicPr>
          <p:cNvPr id="4" name="Picture 2">
            <a:extLst>
              <a:ext uri="{FF2B5EF4-FFF2-40B4-BE49-F238E27FC236}">
                <a16:creationId xmlns:a16="http://schemas.microsoft.com/office/drawing/2014/main" id="{72CC2E9F-C010-A1F8-FA0E-0579862A5F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1D72D470-368F-E8A5-75A6-1FE2E3B775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5825" y="1944607"/>
            <a:ext cx="8286750" cy="5474960"/>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La</a:t>
            </a:r>
            <a:r>
              <a:rPr lang="es-ES" sz="1800" spc="-125" noProof="0" dirty="0">
                <a:latin typeface="Verdana"/>
                <a:cs typeface="Verdana"/>
              </a:rPr>
              <a:t> </a:t>
            </a:r>
            <a:r>
              <a:rPr lang="es-ES" sz="1800" noProof="0" dirty="0">
                <a:latin typeface="Verdana"/>
                <a:cs typeface="Verdana"/>
              </a:rPr>
              <a:t>concesión</a:t>
            </a:r>
            <a:r>
              <a:rPr lang="es-ES" sz="1800" spc="-105" noProof="0" dirty="0">
                <a:latin typeface="Verdana"/>
                <a:cs typeface="Verdana"/>
              </a:rPr>
              <a:t> </a:t>
            </a:r>
            <a:r>
              <a:rPr lang="es-ES" sz="1800" noProof="0" dirty="0">
                <a:latin typeface="Verdana"/>
                <a:cs typeface="Verdana"/>
              </a:rPr>
              <a:t>puede</a:t>
            </a:r>
            <a:r>
              <a:rPr lang="es-ES" sz="1800" spc="-120" noProof="0" dirty="0">
                <a:latin typeface="Verdana"/>
                <a:cs typeface="Verdana"/>
              </a:rPr>
              <a:t> </a:t>
            </a:r>
            <a:r>
              <a:rPr lang="es-ES" sz="1800" noProof="0" dirty="0">
                <a:latin typeface="Verdana"/>
                <a:cs typeface="Verdana"/>
              </a:rPr>
              <a:t>otorgarse</a:t>
            </a:r>
            <a:r>
              <a:rPr lang="es-ES" sz="1800" spc="-120" noProof="0" dirty="0">
                <a:latin typeface="Verdana"/>
                <a:cs typeface="Verdana"/>
              </a:rPr>
              <a:t> </a:t>
            </a:r>
            <a:r>
              <a:rPr lang="es-ES" sz="1800" noProof="0" dirty="0">
                <a:latin typeface="Verdana"/>
                <a:cs typeface="Verdana"/>
              </a:rPr>
              <a:t>de</a:t>
            </a:r>
            <a:r>
              <a:rPr lang="es-ES" sz="1800" spc="-120" noProof="0" dirty="0">
                <a:latin typeface="Verdana"/>
                <a:cs typeface="Verdana"/>
              </a:rPr>
              <a:t> </a:t>
            </a:r>
            <a:r>
              <a:rPr lang="es-ES" sz="1800" noProof="0" dirty="0">
                <a:latin typeface="Verdana"/>
                <a:cs typeface="Verdana"/>
              </a:rPr>
              <a:t>forma</a:t>
            </a:r>
            <a:r>
              <a:rPr lang="es-ES" sz="1800" spc="-105" noProof="0" dirty="0">
                <a:latin typeface="Verdana"/>
                <a:cs typeface="Verdana"/>
              </a:rPr>
              <a:t> </a:t>
            </a:r>
            <a:r>
              <a:rPr lang="es-ES" sz="1800" noProof="0" dirty="0">
                <a:latin typeface="Verdana"/>
                <a:cs typeface="Verdana"/>
              </a:rPr>
              <a:t>directa</a:t>
            </a:r>
            <a:r>
              <a:rPr lang="es-ES" sz="1800" spc="-110" noProof="0" dirty="0">
                <a:latin typeface="Verdana"/>
                <a:cs typeface="Verdana"/>
              </a:rPr>
              <a:t> </a:t>
            </a:r>
            <a:r>
              <a:rPr lang="es-ES" sz="1800" noProof="0" dirty="0">
                <a:latin typeface="Verdana"/>
                <a:cs typeface="Verdana"/>
              </a:rPr>
              <a:t>en</a:t>
            </a:r>
            <a:r>
              <a:rPr lang="es-ES" sz="1800" spc="-114" noProof="0" dirty="0">
                <a:latin typeface="Verdana"/>
                <a:cs typeface="Verdana"/>
              </a:rPr>
              <a:t> </a:t>
            </a:r>
            <a:r>
              <a:rPr lang="es-ES" sz="1800" noProof="0" dirty="0">
                <a:latin typeface="Verdana"/>
                <a:cs typeface="Verdana"/>
              </a:rPr>
              <a:t>los</a:t>
            </a:r>
            <a:r>
              <a:rPr lang="es-ES" sz="1800" spc="-105" noProof="0" dirty="0">
                <a:latin typeface="Verdana"/>
                <a:cs typeface="Verdana"/>
              </a:rPr>
              <a:t> </a:t>
            </a:r>
            <a:r>
              <a:rPr lang="es-ES" sz="1800" noProof="0" dirty="0">
                <a:latin typeface="Verdana"/>
                <a:cs typeface="Verdana"/>
              </a:rPr>
              <a:t>casos</a:t>
            </a:r>
            <a:r>
              <a:rPr lang="es-ES" sz="1800" spc="-120" noProof="0" dirty="0">
                <a:latin typeface="Verdana"/>
                <a:cs typeface="Verdana"/>
              </a:rPr>
              <a:t> </a:t>
            </a:r>
            <a:r>
              <a:rPr lang="es-ES" sz="1800" noProof="0" dirty="0">
                <a:latin typeface="Verdana"/>
                <a:cs typeface="Verdana"/>
              </a:rPr>
              <a:t>previstos</a:t>
            </a:r>
            <a:r>
              <a:rPr lang="es-ES" sz="1800" spc="-120" noProof="0" dirty="0">
                <a:latin typeface="Verdana"/>
                <a:cs typeface="Verdana"/>
              </a:rPr>
              <a:t> </a:t>
            </a:r>
            <a:r>
              <a:rPr lang="es-ES" sz="1800" spc="-25" noProof="0" dirty="0">
                <a:latin typeface="Verdana"/>
                <a:cs typeface="Verdana"/>
              </a:rPr>
              <a:t>en</a:t>
            </a:r>
            <a:endParaRPr lang="es-ES" sz="1800" noProof="0" dirty="0">
              <a:latin typeface="Verdana"/>
              <a:cs typeface="Verdana"/>
            </a:endParaRPr>
          </a:p>
          <a:p>
            <a:pPr marL="12700" marR="5080" algn="just">
              <a:lnSpc>
                <a:spcPct val="200000"/>
              </a:lnSpc>
            </a:pPr>
            <a:r>
              <a:rPr lang="es-ES" sz="1800" noProof="0" dirty="0">
                <a:latin typeface="Verdana"/>
                <a:cs typeface="Verdana"/>
              </a:rPr>
              <a:t>el</a:t>
            </a:r>
            <a:r>
              <a:rPr lang="es-ES" sz="1800" spc="385" noProof="0" dirty="0">
                <a:latin typeface="Verdana"/>
                <a:cs typeface="Verdana"/>
              </a:rPr>
              <a:t> </a:t>
            </a:r>
            <a:r>
              <a:rPr lang="es-ES" sz="1800" noProof="0" dirty="0">
                <a:latin typeface="Verdana"/>
                <a:cs typeface="Verdana"/>
              </a:rPr>
              <a:t>art.</a:t>
            </a:r>
            <a:r>
              <a:rPr lang="es-ES" sz="1800" spc="395" noProof="0" dirty="0">
                <a:latin typeface="Verdana"/>
                <a:cs typeface="Verdana"/>
              </a:rPr>
              <a:t> </a:t>
            </a:r>
            <a:r>
              <a:rPr lang="es-ES" sz="1800" noProof="0" dirty="0">
                <a:latin typeface="Verdana"/>
                <a:cs typeface="Verdana"/>
              </a:rPr>
              <a:t>137.4,</a:t>
            </a:r>
            <a:r>
              <a:rPr lang="es-ES" sz="1800" spc="395" noProof="0" dirty="0">
                <a:latin typeface="Verdana"/>
                <a:cs typeface="Verdana"/>
              </a:rPr>
              <a:t> </a:t>
            </a:r>
            <a:r>
              <a:rPr lang="es-ES" sz="1800" noProof="0" dirty="0">
                <a:latin typeface="Verdana"/>
                <a:cs typeface="Verdana"/>
              </a:rPr>
              <a:t>como</a:t>
            </a:r>
            <a:r>
              <a:rPr lang="es-ES" sz="1800" spc="395" noProof="0" dirty="0">
                <a:latin typeface="Verdana"/>
                <a:cs typeface="Verdana"/>
              </a:rPr>
              <a:t> </a:t>
            </a:r>
            <a:r>
              <a:rPr lang="es-ES" sz="1800" noProof="0" dirty="0">
                <a:latin typeface="Verdana"/>
                <a:cs typeface="Verdana"/>
              </a:rPr>
              <a:t>cuando</a:t>
            </a:r>
            <a:r>
              <a:rPr lang="es-ES" sz="1800" spc="390" noProof="0" dirty="0">
                <a:latin typeface="Verdana"/>
                <a:cs typeface="Verdana"/>
              </a:rPr>
              <a:t> </a:t>
            </a:r>
            <a:r>
              <a:rPr lang="es-ES" sz="1800" noProof="0" dirty="0">
                <a:latin typeface="Verdana"/>
                <a:cs typeface="Verdana"/>
              </a:rPr>
              <a:t>el</a:t>
            </a:r>
            <a:r>
              <a:rPr lang="es-ES" sz="1800" spc="385" noProof="0" dirty="0">
                <a:latin typeface="Verdana"/>
                <a:cs typeface="Verdana"/>
              </a:rPr>
              <a:t> </a:t>
            </a:r>
            <a:r>
              <a:rPr lang="es-ES" sz="1800" noProof="0" dirty="0">
                <a:latin typeface="Verdana"/>
                <a:cs typeface="Verdana"/>
              </a:rPr>
              <a:t>concesionario</a:t>
            </a:r>
            <a:r>
              <a:rPr lang="es-ES" sz="1800" spc="395" noProof="0" dirty="0">
                <a:latin typeface="Verdana"/>
                <a:cs typeface="Verdana"/>
              </a:rPr>
              <a:t> </a:t>
            </a:r>
            <a:r>
              <a:rPr lang="es-ES" sz="1800" noProof="0" dirty="0">
                <a:latin typeface="Verdana"/>
                <a:cs typeface="Verdana"/>
              </a:rPr>
              <a:t>sea</a:t>
            </a:r>
            <a:r>
              <a:rPr lang="es-ES" sz="1800" spc="385" noProof="0" dirty="0">
                <a:latin typeface="Verdana"/>
                <a:cs typeface="Verdana"/>
              </a:rPr>
              <a:t> </a:t>
            </a:r>
            <a:r>
              <a:rPr lang="es-ES" sz="1800" noProof="0" dirty="0">
                <a:latin typeface="Verdana"/>
                <a:cs typeface="Verdana"/>
              </a:rPr>
              <a:t>una</a:t>
            </a:r>
            <a:r>
              <a:rPr lang="es-ES" sz="1800" spc="385" noProof="0" dirty="0">
                <a:latin typeface="Verdana"/>
                <a:cs typeface="Verdana"/>
              </a:rPr>
              <a:t> </a:t>
            </a:r>
            <a:r>
              <a:rPr lang="es-ES" sz="1800" spc="-10" noProof="0" dirty="0">
                <a:latin typeface="Verdana"/>
                <a:cs typeface="Verdana"/>
              </a:rPr>
              <a:t>administración </a:t>
            </a:r>
            <a:r>
              <a:rPr lang="es-ES" sz="1800" spc="-20" noProof="0" dirty="0">
                <a:latin typeface="Verdana"/>
                <a:cs typeface="Verdana"/>
              </a:rPr>
              <a:t>pública,</a:t>
            </a:r>
            <a:r>
              <a:rPr lang="es-ES" sz="1800" spc="-130" noProof="0" dirty="0">
                <a:latin typeface="Verdana"/>
                <a:cs typeface="Verdana"/>
              </a:rPr>
              <a:t> </a:t>
            </a:r>
            <a:r>
              <a:rPr lang="es-ES" sz="1800" noProof="0" dirty="0">
                <a:latin typeface="Verdana"/>
                <a:cs typeface="Verdana"/>
              </a:rPr>
              <a:t>una</a:t>
            </a:r>
            <a:r>
              <a:rPr lang="es-ES" sz="1800" spc="-135" noProof="0" dirty="0">
                <a:latin typeface="Verdana"/>
                <a:cs typeface="Verdana"/>
              </a:rPr>
              <a:t> </a:t>
            </a:r>
            <a:r>
              <a:rPr lang="es-ES" sz="1800" spc="-10" noProof="0" dirty="0">
                <a:latin typeface="Verdana"/>
                <a:cs typeface="Verdana"/>
              </a:rPr>
              <a:t>entidad</a:t>
            </a:r>
            <a:r>
              <a:rPr lang="es-ES" sz="1800" spc="-140" noProof="0" dirty="0">
                <a:latin typeface="Verdana"/>
                <a:cs typeface="Verdana"/>
              </a:rPr>
              <a:t> </a:t>
            </a:r>
            <a:r>
              <a:rPr lang="es-ES" sz="1800" spc="-10" noProof="0" dirty="0">
                <a:latin typeface="Verdana"/>
                <a:cs typeface="Verdana"/>
              </a:rPr>
              <a:t>sin</a:t>
            </a:r>
            <a:r>
              <a:rPr lang="es-ES" sz="1800" spc="-125" noProof="0" dirty="0">
                <a:latin typeface="Verdana"/>
                <a:cs typeface="Verdana"/>
              </a:rPr>
              <a:t> </a:t>
            </a:r>
            <a:r>
              <a:rPr lang="es-ES" sz="1800" spc="-10" noProof="0" dirty="0">
                <a:latin typeface="Verdana"/>
                <a:cs typeface="Verdana"/>
              </a:rPr>
              <a:t>ánimo</a:t>
            </a:r>
            <a:r>
              <a:rPr lang="es-ES" sz="1800" spc="-135" noProof="0" dirty="0">
                <a:latin typeface="Verdana"/>
                <a:cs typeface="Verdana"/>
              </a:rPr>
              <a:t> </a:t>
            </a:r>
            <a:r>
              <a:rPr lang="es-ES" sz="1800" spc="-20" noProof="0" dirty="0">
                <a:latin typeface="Verdana"/>
                <a:cs typeface="Verdana"/>
              </a:rPr>
              <a:t>de</a:t>
            </a:r>
            <a:r>
              <a:rPr lang="es-ES" sz="1800" spc="-135" noProof="0" dirty="0">
                <a:latin typeface="Verdana"/>
                <a:cs typeface="Verdana"/>
              </a:rPr>
              <a:t> </a:t>
            </a:r>
            <a:r>
              <a:rPr lang="es-ES" sz="1800" spc="-10" noProof="0" dirty="0">
                <a:latin typeface="Verdana"/>
                <a:cs typeface="Verdana"/>
              </a:rPr>
              <a:t>lucro</a:t>
            </a:r>
            <a:r>
              <a:rPr lang="es-ES" sz="1800" spc="-135" noProof="0" dirty="0">
                <a:latin typeface="Verdana"/>
                <a:cs typeface="Verdana"/>
              </a:rPr>
              <a:t> </a:t>
            </a:r>
            <a:r>
              <a:rPr lang="es-ES" sz="1800" spc="-20" noProof="0" dirty="0">
                <a:latin typeface="Verdana"/>
                <a:cs typeface="Verdana"/>
              </a:rPr>
              <a:t>de</a:t>
            </a:r>
            <a:r>
              <a:rPr lang="es-ES" sz="1800" spc="-130" noProof="0" dirty="0">
                <a:latin typeface="Verdana"/>
                <a:cs typeface="Verdana"/>
              </a:rPr>
              <a:t> </a:t>
            </a:r>
            <a:r>
              <a:rPr lang="es-ES" sz="1800" spc="-10" noProof="0" dirty="0">
                <a:latin typeface="Verdana"/>
                <a:cs typeface="Verdana"/>
              </a:rPr>
              <a:t>utilidad</a:t>
            </a:r>
            <a:r>
              <a:rPr lang="es-ES" sz="1800" spc="-140" noProof="0" dirty="0">
                <a:latin typeface="Verdana"/>
                <a:cs typeface="Verdana"/>
              </a:rPr>
              <a:t> </a:t>
            </a:r>
            <a:r>
              <a:rPr lang="es-ES" sz="1800" spc="-10" noProof="0" dirty="0">
                <a:latin typeface="Verdana"/>
                <a:cs typeface="Verdana"/>
              </a:rPr>
              <a:t>pública,</a:t>
            </a:r>
            <a:r>
              <a:rPr lang="es-ES" sz="1800" spc="-130" noProof="0" dirty="0">
                <a:latin typeface="Verdana"/>
                <a:cs typeface="Verdana"/>
              </a:rPr>
              <a:t> </a:t>
            </a:r>
            <a:r>
              <a:rPr lang="es-ES" sz="1800" noProof="0" dirty="0">
                <a:latin typeface="Verdana"/>
                <a:cs typeface="Verdana"/>
              </a:rPr>
              <a:t>una</a:t>
            </a:r>
            <a:r>
              <a:rPr lang="es-ES" sz="1800" spc="-135" noProof="0" dirty="0">
                <a:latin typeface="Verdana"/>
                <a:cs typeface="Verdana"/>
              </a:rPr>
              <a:t> </a:t>
            </a:r>
            <a:r>
              <a:rPr lang="es-ES" sz="1800" spc="-10" noProof="0" dirty="0">
                <a:latin typeface="Verdana"/>
                <a:cs typeface="Verdana"/>
              </a:rPr>
              <a:t>confesión </a:t>
            </a:r>
            <a:r>
              <a:rPr lang="es-ES" sz="1800" noProof="0" dirty="0">
                <a:latin typeface="Verdana"/>
                <a:cs typeface="Verdana"/>
              </a:rPr>
              <a:t>religiosa</a:t>
            </a:r>
            <a:r>
              <a:rPr lang="es-ES" sz="1800" spc="490" noProof="0" dirty="0">
                <a:latin typeface="Verdana"/>
                <a:cs typeface="Verdana"/>
              </a:rPr>
              <a:t> </a:t>
            </a:r>
            <a:r>
              <a:rPr lang="es-ES" sz="1800" noProof="0" dirty="0">
                <a:latin typeface="Verdana"/>
                <a:cs typeface="Verdana"/>
              </a:rPr>
              <a:t>reconocida,</a:t>
            </a:r>
            <a:r>
              <a:rPr lang="es-ES" sz="1800" spc="495" noProof="0" dirty="0">
                <a:latin typeface="Verdana"/>
                <a:cs typeface="Verdana"/>
              </a:rPr>
              <a:t> </a:t>
            </a:r>
            <a:r>
              <a:rPr lang="es-ES" sz="1800" noProof="0" dirty="0">
                <a:latin typeface="Verdana"/>
                <a:cs typeface="Verdana"/>
              </a:rPr>
              <a:t>o</a:t>
            </a:r>
            <a:r>
              <a:rPr lang="es-ES" sz="1800" spc="490" noProof="0" dirty="0">
                <a:latin typeface="Verdana"/>
                <a:cs typeface="Verdana"/>
              </a:rPr>
              <a:t> </a:t>
            </a:r>
            <a:r>
              <a:rPr lang="es-ES" sz="1800" noProof="0" dirty="0">
                <a:latin typeface="Verdana"/>
                <a:cs typeface="Verdana"/>
              </a:rPr>
              <a:t>cuando</a:t>
            </a:r>
            <a:r>
              <a:rPr lang="es-ES" sz="1800" spc="490" noProof="0" dirty="0">
                <a:latin typeface="Verdana"/>
                <a:cs typeface="Verdana"/>
              </a:rPr>
              <a:t> </a:t>
            </a:r>
            <a:r>
              <a:rPr lang="es-ES" sz="1800" noProof="0" dirty="0">
                <a:latin typeface="Verdana"/>
                <a:cs typeface="Verdana"/>
              </a:rPr>
              <a:t>haya</a:t>
            </a:r>
            <a:r>
              <a:rPr lang="es-ES" sz="1800" spc="495" noProof="0" dirty="0">
                <a:latin typeface="Verdana"/>
                <a:cs typeface="Verdana"/>
              </a:rPr>
              <a:t> </a:t>
            </a:r>
            <a:r>
              <a:rPr lang="es-ES" sz="1800" noProof="0" dirty="0">
                <a:latin typeface="Verdana"/>
                <a:cs typeface="Verdana"/>
              </a:rPr>
              <a:t>quedado</a:t>
            </a:r>
            <a:r>
              <a:rPr lang="es-ES" sz="1800" spc="490" noProof="0" dirty="0">
                <a:latin typeface="Verdana"/>
                <a:cs typeface="Verdana"/>
              </a:rPr>
              <a:t> </a:t>
            </a:r>
            <a:r>
              <a:rPr lang="es-ES" sz="1800" noProof="0" dirty="0">
                <a:latin typeface="Verdana"/>
                <a:cs typeface="Verdana"/>
              </a:rPr>
              <a:t>desierta</a:t>
            </a:r>
            <a:r>
              <a:rPr lang="es-ES" sz="1800" spc="490" noProof="0" dirty="0">
                <a:latin typeface="Verdana"/>
                <a:cs typeface="Verdana"/>
              </a:rPr>
              <a:t> </a:t>
            </a:r>
            <a:r>
              <a:rPr lang="es-ES" sz="1800" noProof="0" dirty="0">
                <a:latin typeface="Verdana"/>
                <a:cs typeface="Verdana"/>
              </a:rPr>
              <a:t>la</a:t>
            </a:r>
            <a:r>
              <a:rPr lang="es-ES" sz="1800" spc="490" noProof="0" dirty="0">
                <a:latin typeface="Verdana"/>
                <a:cs typeface="Verdana"/>
              </a:rPr>
              <a:t> </a:t>
            </a:r>
            <a:r>
              <a:rPr lang="es-ES" sz="1800" noProof="0" dirty="0">
                <a:latin typeface="Verdana"/>
                <a:cs typeface="Verdana"/>
              </a:rPr>
              <a:t>subasta</a:t>
            </a:r>
            <a:r>
              <a:rPr lang="es-ES" sz="1800" spc="495" noProof="0" dirty="0">
                <a:latin typeface="Verdana"/>
                <a:cs typeface="Verdana"/>
              </a:rPr>
              <a:t> </a:t>
            </a:r>
            <a:r>
              <a:rPr lang="es-ES" sz="1800" spc="-50" noProof="0" dirty="0">
                <a:latin typeface="Verdana"/>
                <a:cs typeface="Verdana"/>
              </a:rPr>
              <a:t>o </a:t>
            </a:r>
            <a:r>
              <a:rPr lang="es-ES" sz="1800" spc="-10" noProof="0" dirty="0">
                <a:latin typeface="Verdana"/>
                <a:cs typeface="Verdana"/>
              </a:rPr>
              <a:t>concurso.</a:t>
            </a:r>
          </a:p>
          <a:p>
            <a:pPr marL="12700" algn="just">
              <a:lnSpc>
                <a:spcPct val="200000"/>
              </a:lnSpc>
              <a:spcBef>
                <a:spcPts val="100"/>
              </a:spcBef>
            </a:pPr>
            <a:r>
              <a:rPr lang="es-ES" sz="1800" b="1" noProof="0" dirty="0">
                <a:latin typeface="Verdana"/>
                <a:cs typeface="Verdana"/>
              </a:rPr>
              <a:t>Referencias</a:t>
            </a:r>
            <a:r>
              <a:rPr lang="es-ES" sz="1800" b="1" spc="-35" noProof="0" dirty="0">
                <a:latin typeface="Verdana"/>
                <a:cs typeface="Verdana"/>
              </a:rPr>
              <a:t> </a:t>
            </a:r>
            <a:r>
              <a:rPr lang="es-ES" sz="1800" b="1" noProof="0" dirty="0">
                <a:latin typeface="Verdana"/>
                <a:cs typeface="Verdana"/>
              </a:rPr>
              <a:t>y</a:t>
            </a:r>
            <a:r>
              <a:rPr lang="es-ES" sz="1800" b="1" spc="-25" noProof="0" dirty="0">
                <a:latin typeface="Verdana"/>
                <a:cs typeface="Verdana"/>
              </a:rPr>
              <a:t> </a:t>
            </a:r>
            <a:r>
              <a:rPr lang="es-ES" sz="1800" b="1" spc="-10" noProof="0" dirty="0">
                <a:latin typeface="Verdana"/>
                <a:cs typeface="Verdana"/>
              </a:rPr>
              <a:t>Vigencia</a:t>
            </a:r>
            <a:endParaRPr lang="es-ES" sz="1800" b="1" noProof="0" dirty="0">
              <a:latin typeface="Verdana"/>
              <a:cs typeface="Verdana"/>
            </a:endParaRPr>
          </a:p>
          <a:p>
            <a:pPr marL="12700" marR="5080" algn="just">
              <a:lnSpc>
                <a:spcPct val="200000"/>
              </a:lnSpc>
              <a:spcBef>
                <a:spcPts val="5"/>
              </a:spcBef>
            </a:pPr>
            <a:r>
              <a:rPr lang="es-ES" sz="1800" noProof="0" dirty="0">
                <a:latin typeface="Verdana"/>
                <a:cs typeface="Verdana"/>
              </a:rPr>
              <a:t>El</a:t>
            </a:r>
            <a:r>
              <a:rPr lang="es-ES" sz="1800" spc="-90" noProof="0" dirty="0">
                <a:latin typeface="Verdana"/>
                <a:cs typeface="Verdana"/>
              </a:rPr>
              <a:t> </a:t>
            </a:r>
            <a:r>
              <a:rPr lang="es-ES" sz="1800" noProof="0" dirty="0">
                <a:latin typeface="Verdana"/>
                <a:cs typeface="Verdana"/>
              </a:rPr>
              <a:t>precepto</a:t>
            </a:r>
            <a:r>
              <a:rPr lang="es-ES" sz="1800" spc="-85" noProof="0" dirty="0">
                <a:latin typeface="Verdana"/>
                <a:cs typeface="Verdana"/>
              </a:rPr>
              <a:t> </a:t>
            </a:r>
            <a:r>
              <a:rPr lang="es-ES" sz="1800" noProof="0" dirty="0">
                <a:latin typeface="Verdana"/>
                <a:cs typeface="Verdana"/>
              </a:rPr>
              <a:t>es</a:t>
            </a:r>
            <a:r>
              <a:rPr lang="es-ES" sz="1800" spc="-85" noProof="0" dirty="0">
                <a:latin typeface="Verdana"/>
                <a:cs typeface="Verdana"/>
              </a:rPr>
              <a:t> </a:t>
            </a:r>
            <a:r>
              <a:rPr lang="es-ES" sz="1800" spc="-10" noProof="0" dirty="0">
                <a:latin typeface="Verdana"/>
                <a:cs typeface="Verdana"/>
              </a:rPr>
              <a:t>legislación</a:t>
            </a:r>
            <a:r>
              <a:rPr lang="es-ES" sz="1800" spc="-85" noProof="0" dirty="0">
                <a:latin typeface="Verdana"/>
                <a:cs typeface="Verdana"/>
              </a:rPr>
              <a:t> </a:t>
            </a:r>
            <a:r>
              <a:rPr lang="es-ES" sz="1800" noProof="0" dirty="0">
                <a:latin typeface="Verdana"/>
                <a:cs typeface="Verdana"/>
              </a:rPr>
              <a:t>básica</a:t>
            </a:r>
            <a:r>
              <a:rPr lang="es-ES" sz="1800" spc="-90" noProof="0" dirty="0">
                <a:latin typeface="Verdana"/>
                <a:cs typeface="Verdana"/>
              </a:rPr>
              <a:t> </a:t>
            </a:r>
            <a:r>
              <a:rPr lang="es-ES" sz="1800" noProof="0" dirty="0">
                <a:latin typeface="Verdana"/>
                <a:cs typeface="Verdana"/>
              </a:rPr>
              <a:t>y</a:t>
            </a:r>
            <a:r>
              <a:rPr lang="es-ES" sz="1800" spc="-80" noProof="0" dirty="0">
                <a:latin typeface="Verdana"/>
                <a:cs typeface="Verdana"/>
              </a:rPr>
              <a:t> </a:t>
            </a:r>
            <a:r>
              <a:rPr lang="es-ES" sz="1800" noProof="0" dirty="0">
                <a:latin typeface="Verdana"/>
                <a:cs typeface="Verdana"/>
              </a:rPr>
              <a:t>se</a:t>
            </a:r>
            <a:r>
              <a:rPr lang="es-ES" sz="1800" spc="-90" noProof="0" dirty="0">
                <a:latin typeface="Verdana"/>
                <a:cs typeface="Verdana"/>
              </a:rPr>
              <a:t> </a:t>
            </a:r>
            <a:r>
              <a:rPr lang="es-ES" sz="1800" noProof="0" dirty="0">
                <a:latin typeface="Verdana"/>
                <a:cs typeface="Verdana"/>
              </a:rPr>
              <a:t>aplica</a:t>
            </a:r>
            <a:r>
              <a:rPr lang="es-ES" sz="1800" spc="-85" noProof="0" dirty="0">
                <a:latin typeface="Verdana"/>
                <a:cs typeface="Verdana"/>
              </a:rPr>
              <a:t> </a:t>
            </a:r>
            <a:r>
              <a:rPr lang="es-ES" sz="1800" noProof="0" dirty="0">
                <a:latin typeface="Verdana"/>
                <a:cs typeface="Verdana"/>
              </a:rPr>
              <a:t>a</a:t>
            </a:r>
            <a:r>
              <a:rPr lang="es-ES" sz="1800" spc="-90" noProof="0" dirty="0">
                <a:latin typeface="Verdana"/>
                <a:cs typeface="Verdana"/>
              </a:rPr>
              <a:t> </a:t>
            </a:r>
            <a:r>
              <a:rPr lang="es-ES" sz="1800" noProof="0" dirty="0">
                <a:latin typeface="Verdana"/>
                <a:cs typeface="Verdana"/>
              </a:rPr>
              <a:t>todas</a:t>
            </a:r>
            <a:r>
              <a:rPr lang="es-ES" sz="1800" spc="-85" noProof="0" dirty="0">
                <a:latin typeface="Verdana"/>
                <a:cs typeface="Verdana"/>
              </a:rPr>
              <a:t> </a:t>
            </a:r>
            <a:r>
              <a:rPr lang="es-ES" sz="1800" noProof="0" dirty="0">
                <a:latin typeface="Verdana"/>
                <a:cs typeface="Verdana"/>
              </a:rPr>
              <a:t>las</a:t>
            </a:r>
            <a:r>
              <a:rPr lang="es-ES" sz="1800" spc="-85" noProof="0" dirty="0">
                <a:latin typeface="Verdana"/>
                <a:cs typeface="Verdana"/>
              </a:rPr>
              <a:t> </a:t>
            </a:r>
            <a:r>
              <a:rPr lang="es-ES" sz="1800" spc="-10" noProof="0" dirty="0">
                <a:latin typeface="Verdana"/>
                <a:cs typeface="Verdana"/>
              </a:rPr>
              <a:t>Administraciones </a:t>
            </a:r>
            <a:r>
              <a:rPr lang="es-ES" sz="1800" noProof="0" dirty="0">
                <a:latin typeface="Verdana"/>
                <a:cs typeface="Verdana"/>
              </a:rPr>
              <a:t>Públicas,</a:t>
            </a:r>
            <a:r>
              <a:rPr lang="es-ES" sz="1800" spc="155" noProof="0" dirty="0">
                <a:latin typeface="Verdana"/>
                <a:cs typeface="Verdana"/>
              </a:rPr>
              <a:t>  </a:t>
            </a:r>
            <a:r>
              <a:rPr lang="es-ES" sz="1800" noProof="0" dirty="0">
                <a:latin typeface="Verdana"/>
                <a:cs typeface="Verdana"/>
              </a:rPr>
              <a:t>incluida</a:t>
            </a:r>
            <a:r>
              <a:rPr lang="es-ES" sz="1800" spc="150" noProof="0" dirty="0">
                <a:latin typeface="Verdana"/>
                <a:cs typeface="Verdana"/>
              </a:rPr>
              <a:t>  </a:t>
            </a:r>
            <a:r>
              <a:rPr lang="es-ES" sz="1800" noProof="0" dirty="0">
                <a:latin typeface="Verdana"/>
                <a:cs typeface="Verdana"/>
              </a:rPr>
              <a:t>la</a:t>
            </a:r>
            <a:r>
              <a:rPr lang="es-ES" sz="1800" spc="155" noProof="0" dirty="0">
                <a:latin typeface="Verdana"/>
                <a:cs typeface="Verdana"/>
              </a:rPr>
              <a:t>  </a:t>
            </a:r>
            <a:r>
              <a:rPr lang="es-ES" sz="1800" noProof="0" dirty="0">
                <a:latin typeface="Verdana"/>
                <a:cs typeface="Verdana"/>
              </a:rPr>
              <a:t>administración</a:t>
            </a:r>
            <a:r>
              <a:rPr lang="es-ES" sz="1800" spc="160" noProof="0" dirty="0">
                <a:latin typeface="Verdana"/>
                <a:cs typeface="Verdana"/>
              </a:rPr>
              <a:t>  </a:t>
            </a:r>
            <a:r>
              <a:rPr lang="es-ES" sz="1800" noProof="0" dirty="0">
                <a:latin typeface="Verdana"/>
                <a:cs typeface="Verdana"/>
              </a:rPr>
              <a:t>local.</a:t>
            </a:r>
            <a:r>
              <a:rPr lang="es-ES" sz="1800" spc="155" noProof="0" dirty="0">
                <a:latin typeface="Verdana"/>
                <a:cs typeface="Verdana"/>
              </a:rPr>
              <a:t>  </a:t>
            </a:r>
            <a:r>
              <a:rPr lang="es-ES" sz="1800" noProof="0" dirty="0">
                <a:latin typeface="Verdana"/>
                <a:cs typeface="Verdana"/>
              </a:rPr>
              <a:t>Su</a:t>
            </a:r>
            <a:r>
              <a:rPr lang="es-ES" sz="1800" spc="150" noProof="0" dirty="0">
                <a:latin typeface="Verdana"/>
                <a:cs typeface="Verdana"/>
              </a:rPr>
              <a:t>  </a:t>
            </a:r>
            <a:r>
              <a:rPr lang="es-ES" sz="1800" noProof="0" dirty="0">
                <a:latin typeface="Verdana"/>
                <a:cs typeface="Verdana"/>
              </a:rPr>
              <a:t>última</a:t>
            </a:r>
            <a:r>
              <a:rPr lang="es-ES" sz="1800" spc="155" noProof="0" dirty="0">
                <a:latin typeface="Verdana"/>
                <a:cs typeface="Verdana"/>
              </a:rPr>
              <a:t>  </a:t>
            </a:r>
            <a:r>
              <a:rPr lang="es-ES" sz="1800" spc="-10" noProof="0" dirty="0">
                <a:latin typeface="Verdana"/>
                <a:cs typeface="Verdana"/>
              </a:rPr>
              <a:t>modificación </a:t>
            </a:r>
            <a:r>
              <a:rPr lang="es-ES" sz="1800" noProof="0" dirty="0">
                <a:latin typeface="Verdana"/>
                <a:cs typeface="Verdana"/>
              </a:rPr>
              <a:t>relevante</a:t>
            </a:r>
            <a:r>
              <a:rPr lang="es-ES" sz="1800" spc="-40" noProof="0" dirty="0">
                <a:latin typeface="Verdana"/>
                <a:cs typeface="Verdana"/>
              </a:rPr>
              <a:t> </a:t>
            </a:r>
            <a:r>
              <a:rPr lang="es-ES" sz="1800" noProof="0" dirty="0">
                <a:latin typeface="Verdana"/>
                <a:cs typeface="Verdana"/>
              </a:rPr>
              <a:t>se</a:t>
            </a:r>
            <a:r>
              <a:rPr lang="es-ES" sz="1800" spc="-25" noProof="0" dirty="0">
                <a:latin typeface="Verdana"/>
                <a:cs typeface="Verdana"/>
              </a:rPr>
              <a:t> </a:t>
            </a:r>
            <a:r>
              <a:rPr lang="es-ES" sz="1800" noProof="0" dirty="0">
                <a:latin typeface="Verdana"/>
                <a:cs typeface="Verdana"/>
              </a:rPr>
              <a:t>aplicó</a:t>
            </a:r>
            <a:r>
              <a:rPr lang="es-ES" sz="1800" spc="-35" noProof="0" dirty="0">
                <a:latin typeface="Verdana"/>
                <a:cs typeface="Verdana"/>
              </a:rPr>
              <a:t> </a:t>
            </a:r>
            <a:r>
              <a:rPr lang="es-ES" sz="1800" noProof="0" dirty="0">
                <a:latin typeface="Verdana"/>
                <a:cs typeface="Verdana"/>
              </a:rPr>
              <a:t>en</a:t>
            </a:r>
            <a:r>
              <a:rPr lang="es-ES" sz="1800" spc="-35" noProof="0" dirty="0">
                <a:latin typeface="Verdana"/>
                <a:cs typeface="Verdana"/>
              </a:rPr>
              <a:t> </a:t>
            </a:r>
            <a:r>
              <a:rPr lang="es-ES" sz="1800" noProof="0" dirty="0">
                <a:latin typeface="Verdana"/>
                <a:cs typeface="Verdana"/>
              </a:rPr>
              <a:t>mayo</a:t>
            </a:r>
            <a:r>
              <a:rPr lang="es-ES" sz="1800" spc="-3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spc="-10" noProof="0" dirty="0">
                <a:latin typeface="Verdana"/>
                <a:cs typeface="Verdana"/>
              </a:rPr>
              <a:t>2023.</a:t>
            </a:r>
            <a:endParaRPr lang="es-ES" sz="1800" noProof="0" dirty="0">
              <a:latin typeface="Verdana"/>
              <a:cs typeface="Verdana"/>
            </a:endParaRPr>
          </a:p>
          <a:p>
            <a:pPr marL="12700" marR="5080" algn="just">
              <a:lnSpc>
                <a:spcPct val="200000"/>
              </a:lnSpc>
            </a:pPr>
            <a:endParaRPr lang="es-ES" sz="1800" noProof="0" dirty="0">
              <a:latin typeface="Verdana"/>
              <a:cs typeface="Verdana"/>
            </a:endParaRPr>
          </a:p>
        </p:txBody>
      </p:sp>
      <p:pic>
        <p:nvPicPr>
          <p:cNvPr id="3" name="Imagen 2">
            <a:extLst>
              <a:ext uri="{FF2B5EF4-FFF2-40B4-BE49-F238E27FC236}">
                <a16:creationId xmlns:a16="http://schemas.microsoft.com/office/drawing/2014/main" id="{38A8746E-8606-D847-A92F-ED7ED369323B}"/>
              </a:ext>
            </a:extLst>
          </p:cNvPr>
          <p:cNvPicPr>
            <a:picLocks noChangeAspect="1"/>
          </p:cNvPicPr>
          <p:nvPr/>
        </p:nvPicPr>
        <p:blipFill>
          <a:blip r:embed="rId2"/>
          <a:stretch>
            <a:fillRect/>
          </a:stretch>
        </p:blipFill>
        <p:spPr>
          <a:xfrm>
            <a:off x="2995895" y="549365"/>
            <a:ext cx="3810000" cy="1268015"/>
          </a:xfrm>
          <a:prstGeom prst="rect">
            <a:avLst/>
          </a:prstGeom>
        </p:spPr>
      </p:pic>
      <p:pic>
        <p:nvPicPr>
          <p:cNvPr id="4" name="Picture 2">
            <a:extLst>
              <a:ext uri="{FF2B5EF4-FFF2-40B4-BE49-F238E27FC236}">
                <a16:creationId xmlns:a16="http://schemas.microsoft.com/office/drawing/2014/main" id="{260C7B36-AEB8-3632-F64F-5225BAA55E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F1DB1AC9-183E-47AB-99EB-B0C0705458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362200"/>
            <a:ext cx="8229600" cy="3940822"/>
          </a:xfrm>
          <a:prstGeom prst="rect">
            <a:avLst/>
          </a:prstGeom>
        </p:spPr>
        <p:txBody>
          <a:bodyPr vert="horz" wrap="square" lIns="0" tIns="12700" rIns="0" bIns="0" rtlCol="0">
            <a:spAutoFit/>
          </a:bodyPr>
          <a:lstStyle/>
          <a:p>
            <a:pPr marL="635" algn="ctr">
              <a:lnSpc>
                <a:spcPct val="100000"/>
              </a:lnSpc>
              <a:spcBef>
                <a:spcPts val="100"/>
              </a:spcBef>
            </a:pPr>
            <a:endParaRPr lang="es-ES" sz="1800" noProof="0" dirty="0">
              <a:latin typeface="Verdana"/>
              <a:cs typeface="Verdana"/>
            </a:endParaRPr>
          </a:p>
          <a:p>
            <a:pPr marL="12700" marR="5080" algn="just">
              <a:lnSpc>
                <a:spcPct val="202500"/>
              </a:lnSpc>
              <a:spcBef>
                <a:spcPts val="15"/>
              </a:spcBef>
            </a:pPr>
            <a:r>
              <a:rPr lang="es-ES" sz="1800" noProof="0" dirty="0">
                <a:latin typeface="Verdana"/>
                <a:cs typeface="Verdana"/>
              </a:rPr>
              <a:t>La</a:t>
            </a:r>
            <a:r>
              <a:rPr lang="es-ES" sz="1800" spc="290" noProof="0" dirty="0">
                <a:latin typeface="Verdana"/>
                <a:cs typeface="Verdana"/>
              </a:rPr>
              <a:t> </a:t>
            </a:r>
            <a:r>
              <a:rPr lang="es-ES" sz="1800" noProof="0" dirty="0">
                <a:latin typeface="Verdana"/>
                <a:cs typeface="Verdana"/>
              </a:rPr>
              <a:t>Constitución</a:t>
            </a:r>
            <a:r>
              <a:rPr lang="es-ES" sz="1800" spc="290" noProof="0" dirty="0">
                <a:latin typeface="Verdana"/>
                <a:cs typeface="Verdana"/>
              </a:rPr>
              <a:t> </a:t>
            </a:r>
            <a:r>
              <a:rPr lang="es-ES" sz="1800" noProof="0" dirty="0">
                <a:latin typeface="Verdana"/>
                <a:cs typeface="Verdana"/>
              </a:rPr>
              <a:t>Española</a:t>
            </a:r>
            <a:r>
              <a:rPr lang="es-ES" sz="1800" spc="290" noProof="0" dirty="0">
                <a:latin typeface="Verdana"/>
                <a:cs typeface="Verdana"/>
              </a:rPr>
              <a:t> </a:t>
            </a:r>
            <a:r>
              <a:rPr lang="es-ES" sz="1800" noProof="0" dirty="0">
                <a:latin typeface="Verdana"/>
                <a:cs typeface="Verdana"/>
              </a:rPr>
              <a:t>garantiza</a:t>
            </a:r>
            <a:r>
              <a:rPr lang="es-ES" sz="1800" spc="290" noProof="0" dirty="0">
                <a:latin typeface="Verdana"/>
                <a:cs typeface="Verdana"/>
              </a:rPr>
              <a:t> </a:t>
            </a:r>
            <a:r>
              <a:rPr lang="es-ES" sz="1800" noProof="0" dirty="0">
                <a:latin typeface="Verdana"/>
                <a:cs typeface="Verdana"/>
              </a:rPr>
              <a:t>el</a:t>
            </a:r>
            <a:r>
              <a:rPr lang="es-ES" sz="1800" spc="285" noProof="0" dirty="0">
                <a:latin typeface="Verdana"/>
                <a:cs typeface="Verdana"/>
              </a:rPr>
              <a:t> </a:t>
            </a:r>
            <a:r>
              <a:rPr lang="es-ES" sz="1800" noProof="0" dirty="0">
                <a:latin typeface="Verdana"/>
                <a:cs typeface="Verdana"/>
              </a:rPr>
              <a:t>derecho:</a:t>
            </a:r>
            <a:r>
              <a:rPr lang="es-ES" sz="1800" spc="285" noProof="0" dirty="0">
                <a:latin typeface="Verdana"/>
                <a:cs typeface="Verdana"/>
              </a:rPr>
              <a:t> </a:t>
            </a:r>
            <a:r>
              <a:rPr lang="es-ES" sz="1800" noProof="0" dirty="0">
                <a:latin typeface="Verdana"/>
                <a:cs typeface="Verdana"/>
              </a:rPr>
              <a:t>«</a:t>
            </a:r>
            <a:r>
              <a:rPr lang="es-ES" sz="1800" i="1" noProof="0" dirty="0">
                <a:latin typeface="Verdana"/>
                <a:cs typeface="Verdana"/>
              </a:rPr>
              <a:t>Todos</a:t>
            </a:r>
            <a:r>
              <a:rPr lang="es-ES" sz="1800" i="1" spc="285" noProof="0" dirty="0">
                <a:latin typeface="Verdana"/>
                <a:cs typeface="Verdana"/>
              </a:rPr>
              <a:t> </a:t>
            </a:r>
            <a:r>
              <a:rPr lang="es-ES" sz="1800" i="1" noProof="0" dirty="0">
                <a:latin typeface="Verdana"/>
                <a:cs typeface="Verdana"/>
              </a:rPr>
              <a:t>los</a:t>
            </a:r>
            <a:r>
              <a:rPr lang="es-ES" sz="1800" i="1" spc="290" noProof="0" dirty="0">
                <a:latin typeface="Verdana"/>
                <a:cs typeface="Verdana"/>
              </a:rPr>
              <a:t> </a:t>
            </a:r>
            <a:r>
              <a:rPr lang="es-ES" sz="1800" i="1" spc="-10" noProof="0" dirty="0">
                <a:latin typeface="Verdana"/>
                <a:cs typeface="Verdana"/>
              </a:rPr>
              <a:t>españoles </a:t>
            </a:r>
            <a:r>
              <a:rPr lang="es-ES" sz="1800" i="1" noProof="0" dirty="0">
                <a:latin typeface="Verdana"/>
                <a:cs typeface="Verdana"/>
              </a:rPr>
              <a:t>tienen</a:t>
            </a:r>
            <a:r>
              <a:rPr lang="es-ES" sz="1800" i="1" spc="160" noProof="0" dirty="0">
                <a:latin typeface="Verdana"/>
                <a:cs typeface="Verdana"/>
              </a:rPr>
              <a:t>  </a:t>
            </a:r>
            <a:r>
              <a:rPr lang="es-ES" sz="1800" i="1" noProof="0" dirty="0">
                <a:latin typeface="Verdana"/>
                <a:cs typeface="Verdana"/>
              </a:rPr>
              <a:t>derecho</a:t>
            </a:r>
            <a:r>
              <a:rPr lang="es-ES" sz="1800" i="1" spc="165" noProof="0" dirty="0">
                <a:latin typeface="Verdana"/>
                <a:cs typeface="Verdana"/>
              </a:rPr>
              <a:t>  </a:t>
            </a:r>
            <a:r>
              <a:rPr lang="es-ES" sz="1800" i="1" noProof="0" dirty="0">
                <a:latin typeface="Verdana"/>
                <a:cs typeface="Verdana"/>
              </a:rPr>
              <a:t>a</a:t>
            </a:r>
            <a:r>
              <a:rPr lang="es-ES" sz="1800" i="1" spc="160" noProof="0" dirty="0">
                <a:latin typeface="Verdana"/>
                <a:cs typeface="Verdana"/>
              </a:rPr>
              <a:t>  </a:t>
            </a:r>
            <a:r>
              <a:rPr lang="es-ES" noProof="0" dirty="0">
                <a:latin typeface="Verdana"/>
              </a:rPr>
              <a:t>disfrutar</a:t>
            </a:r>
            <a:r>
              <a:rPr lang="es-ES" sz="1800" i="1" spc="165" noProof="0" dirty="0">
                <a:latin typeface="Verdana"/>
                <a:cs typeface="Verdana"/>
              </a:rPr>
              <a:t>  </a:t>
            </a:r>
            <a:r>
              <a:rPr lang="es-ES" sz="1800" i="1" noProof="0" dirty="0">
                <a:latin typeface="Verdana"/>
                <a:cs typeface="Verdana"/>
              </a:rPr>
              <a:t>de</a:t>
            </a:r>
            <a:r>
              <a:rPr lang="es-ES" sz="1800" i="1" spc="160" noProof="0" dirty="0">
                <a:latin typeface="Verdana"/>
                <a:cs typeface="Verdana"/>
              </a:rPr>
              <a:t>  </a:t>
            </a:r>
            <a:r>
              <a:rPr lang="es-ES" sz="1800" i="1" noProof="0" dirty="0">
                <a:latin typeface="Verdana"/>
                <a:cs typeface="Verdana"/>
              </a:rPr>
              <a:t>una</a:t>
            </a:r>
            <a:r>
              <a:rPr lang="es-ES" sz="1800" i="1" spc="165" noProof="0" dirty="0">
                <a:latin typeface="Verdana"/>
                <a:cs typeface="Verdana"/>
              </a:rPr>
              <a:t>  </a:t>
            </a:r>
            <a:r>
              <a:rPr lang="es-ES" sz="1800" i="1" noProof="0" dirty="0">
                <a:latin typeface="Verdana"/>
                <a:cs typeface="Verdana"/>
              </a:rPr>
              <a:t>vivienda</a:t>
            </a:r>
            <a:r>
              <a:rPr lang="es-ES" sz="1800" i="1" spc="165" noProof="0" dirty="0">
                <a:latin typeface="Verdana"/>
                <a:cs typeface="Verdana"/>
              </a:rPr>
              <a:t>  </a:t>
            </a:r>
            <a:r>
              <a:rPr lang="es-ES" sz="1800" i="1" noProof="0" dirty="0">
                <a:latin typeface="Verdana"/>
                <a:cs typeface="Verdana"/>
              </a:rPr>
              <a:t>digna</a:t>
            </a:r>
            <a:r>
              <a:rPr lang="es-ES" sz="1800" i="1" spc="165" noProof="0" dirty="0">
                <a:latin typeface="Verdana"/>
                <a:cs typeface="Verdana"/>
              </a:rPr>
              <a:t>  </a:t>
            </a:r>
            <a:r>
              <a:rPr lang="es-ES" sz="1800" i="1" noProof="0" dirty="0">
                <a:latin typeface="Verdana"/>
                <a:cs typeface="Verdana"/>
              </a:rPr>
              <a:t>y</a:t>
            </a:r>
            <a:r>
              <a:rPr lang="es-ES" sz="1800" i="1" spc="165" noProof="0" dirty="0">
                <a:latin typeface="Verdana"/>
                <a:cs typeface="Verdana"/>
              </a:rPr>
              <a:t>  </a:t>
            </a:r>
            <a:r>
              <a:rPr lang="es-ES" sz="1800" i="1" spc="-10" noProof="0" dirty="0">
                <a:latin typeface="Verdana"/>
                <a:cs typeface="Verdana"/>
              </a:rPr>
              <a:t>adecuada» </a:t>
            </a:r>
            <a:r>
              <a:rPr lang="es-ES" sz="1800" noProof="0" dirty="0">
                <a:latin typeface="Verdana"/>
                <a:cs typeface="Verdana"/>
              </a:rPr>
              <a:t>(Constitución</a:t>
            </a:r>
            <a:r>
              <a:rPr lang="es-ES" sz="1800" spc="35" noProof="0" dirty="0">
                <a:latin typeface="Verdana"/>
                <a:cs typeface="Verdana"/>
              </a:rPr>
              <a:t>  </a:t>
            </a:r>
            <a:r>
              <a:rPr lang="es-ES" sz="1800" noProof="0" dirty="0">
                <a:latin typeface="Verdana"/>
                <a:cs typeface="Verdana"/>
              </a:rPr>
              <a:t>Española,</a:t>
            </a:r>
            <a:r>
              <a:rPr lang="es-ES" sz="1800" spc="25" noProof="0" dirty="0">
                <a:latin typeface="Verdana"/>
                <a:cs typeface="Verdana"/>
              </a:rPr>
              <a:t>  </a:t>
            </a:r>
            <a:r>
              <a:rPr lang="es-ES" sz="1800" noProof="0" dirty="0">
                <a:latin typeface="Verdana"/>
                <a:cs typeface="Verdana"/>
              </a:rPr>
              <a:t>1978,</a:t>
            </a:r>
            <a:r>
              <a:rPr lang="es-ES" sz="1800" spc="30" noProof="0" dirty="0">
                <a:latin typeface="Verdana"/>
                <a:cs typeface="Verdana"/>
              </a:rPr>
              <a:t>  </a:t>
            </a:r>
            <a:r>
              <a:rPr lang="es-ES" sz="1800" noProof="0" dirty="0">
                <a:latin typeface="Verdana"/>
                <a:cs typeface="Verdana"/>
              </a:rPr>
              <a:t>art.</a:t>
            </a:r>
            <a:r>
              <a:rPr lang="es-ES" sz="1800" spc="25" noProof="0" dirty="0">
                <a:latin typeface="Verdana"/>
                <a:cs typeface="Verdana"/>
              </a:rPr>
              <a:t>  </a:t>
            </a:r>
            <a:r>
              <a:rPr lang="es-ES" sz="1800" noProof="0" dirty="0">
                <a:latin typeface="Verdana"/>
                <a:cs typeface="Verdana"/>
              </a:rPr>
              <a:t>47).</a:t>
            </a:r>
            <a:r>
              <a:rPr lang="es-ES" sz="1800" spc="35" noProof="0" dirty="0">
                <a:latin typeface="Verdana"/>
                <a:cs typeface="Verdana"/>
              </a:rPr>
              <a:t>  </a:t>
            </a:r>
            <a:r>
              <a:rPr lang="es-ES" sz="1800" noProof="0" dirty="0">
                <a:latin typeface="Verdana"/>
                <a:cs typeface="Verdana"/>
              </a:rPr>
              <a:t>Asimismo,</a:t>
            </a:r>
            <a:r>
              <a:rPr lang="es-ES" sz="1800" spc="35" noProof="0" dirty="0">
                <a:latin typeface="Verdana"/>
                <a:cs typeface="Verdana"/>
              </a:rPr>
              <a:t>  </a:t>
            </a:r>
            <a:r>
              <a:rPr lang="es-ES" sz="1800" noProof="0" dirty="0">
                <a:latin typeface="Verdana"/>
                <a:cs typeface="Verdana"/>
              </a:rPr>
              <a:t>el</a:t>
            </a:r>
            <a:r>
              <a:rPr lang="es-ES" sz="1800" spc="25" noProof="0" dirty="0">
                <a:latin typeface="Verdana"/>
                <a:cs typeface="Verdana"/>
              </a:rPr>
              <a:t>  </a:t>
            </a:r>
            <a:r>
              <a:rPr lang="es-ES" sz="1800" noProof="0" dirty="0">
                <a:latin typeface="Verdana"/>
                <a:cs typeface="Verdana"/>
              </a:rPr>
              <a:t>artículo</a:t>
            </a:r>
            <a:r>
              <a:rPr lang="es-ES" sz="1800" spc="30" noProof="0" dirty="0">
                <a:latin typeface="Verdana"/>
                <a:cs typeface="Verdana"/>
              </a:rPr>
              <a:t>  </a:t>
            </a:r>
            <a:r>
              <a:rPr lang="es-ES" sz="1800" spc="-25" noProof="0" dirty="0">
                <a:latin typeface="Verdana"/>
                <a:cs typeface="Verdana"/>
              </a:rPr>
              <a:t>129 </a:t>
            </a:r>
            <a:r>
              <a:rPr lang="es-ES" sz="1800" noProof="0" dirty="0">
                <a:latin typeface="Verdana"/>
                <a:cs typeface="Verdana"/>
              </a:rPr>
              <a:t>establece</a:t>
            </a:r>
            <a:r>
              <a:rPr lang="es-ES" sz="1800" spc="55" noProof="0" dirty="0">
                <a:latin typeface="Verdana"/>
                <a:cs typeface="Verdana"/>
              </a:rPr>
              <a:t> </a:t>
            </a:r>
            <a:r>
              <a:rPr lang="es-ES" sz="1800" noProof="0" dirty="0">
                <a:latin typeface="Verdana"/>
                <a:cs typeface="Verdana"/>
              </a:rPr>
              <a:t>la</a:t>
            </a:r>
            <a:r>
              <a:rPr lang="es-ES" sz="1800" spc="70" noProof="0" dirty="0">
                <a:latin typeface="Verdana"/>
                <a:cs typeface="Verdana"/>
              </a:rPr>
              <a:t> </a:t>
            </a:r>
            <a:r>
              <a:rPr lang="es-ES" sz="1800" noProof="0" dirty="0">
                <a:latin typeface="Verdana"/>
                <a:cs typeface="Verdana"/>
              </a:rPr>
              <a:t>obligación</a:t>
            </a:r>
            <a:r>
              <a:rPr lang="es-ES" sz="1800" spc="60" noProof="0" dirty="0">
                <a:latin typeface="Verdana"/>
                <a:cs typeface="Verdana"/>
              </a:rPr>
              <a:t>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los</a:t>
            </a:r>
            <a:r>
              <a:rPr lang="es-ES" sz="1800" spc="55" noProof="0" dirty="0">
                <a:latin typeface="Verdana"/>
                <a:cs typeface="Verdana"/>
              </a:rPr>
              <a:t> </a:t>
            </a:r>
            <a:r>
              <a:rPr lang="es-ES" sz="1800" noProof="0" dirty="0">
                <a:latin typeface="Verdana"/>
                <a:cs typeface="Verdana"/>
              </a:rPr>
              <a:t>poderes</a:t>
            </a:r>
            <a:r>
              <a:rPr lang="es-ES" sz="1800" spc="70" noProof="0" dirty="0">
                <a:latin typeface="Verdana"/>
                <a:cs typeface="Verdana"/>
              </a:rPr>
              <a:t> </a:t>
            </a:r>
            <a:r>
              <a:rPr lang="es-ES" sz="1800" noProof="0" dirty="0">
                <a:latin typeface="Verdana"/>
                <a:cs typeface="Verdana"/>
              </a:rPr>
              <a:t>públicos</a:t>
            </a:r>
            <a:r>
              <a:rPr lang="es-ES" sz="1800" spc="60"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fomentar</a:t>
            </a:r>
            <a:r>
              <a:rPr lang="es-ES" sz="1800" spc="60" noProof="0" dirty="0">
                <a:latin typeface="Verdana"/>
                <a:cs typeface="Verdana"/>
              </a:rPr>
              <a:t> </a:t>
            </a:r>
            <a:r>
              <a:rPr lang="es-ES" sz="1800" noProof="0" dirty="0">
                <a:latin typeface="Verdana"/>
                <a:cs typeface="Verdana"/>
              </a:rPr>
              <a:t>las</a:t>
            </a:r>
            <a:r>
              <a:rPr lang="es-ES" sz="1800" spc="55" noProof="0" dirty="0">
                <a:latin typeface="Verdana"/>
                <a:cs typeface="Verdana"/>
              </a:rPr>
              <a:t> </a:t>
            </a:r>
            <a:r>
              <a:rPr lang="es-ES" sz="1800" spc="-10" noProof="0" dirty="0">
                <a:latin typeface="Verdana"/>
                <a:cs typeface="Verdana"/>
              </a:rPr>
              <a:t>formas </a:t>
            </a:r>
            <a:r>
              <a:rPr lang="es-ES" sz="1800" noProof="0" dirty="0">
                <a:latin typeface="Verdana"/>
                <a:cs typeface="Verdana"/>
              </a:rPr>
              <a:t>de</a:t>
            </a:r>
            <a:r>
              <a:rPr lang="es-ES" sz="1800" spc="25" noProof="0" dirty="0">
                <a:latin typeface="Verdana"/>
                <a:cs typeface="Verdana"/>
              </a:rPr>
              <a:t> </a:t>
            </a:r>
            <a:r>
              <a:rPr lang="es-ES" sz="1800" noProof="0" dirty="0">
                <a:latin typeface="Verdana"/>
                <a:cs typeface="Verdana"/>
              </a:rPr>
              <a:t>participación</a:t>
            </a:r>
            <a:r>
              <a:rPr lang="es-ES" sz="1800" spc="30" noProof="0" dirty="0">
                <a:latin typeface="Verdana"/>
                <a:cs typeface="Verdana"/>
              </a:rPr>
              <a:t> </a:t>
            </a:r>
            <a:r>
              <a:rPr lang="es-ES" sz="1800" noProof="0" dirty="0">
                <a:latin typeface="Verdana"/>
                <a:cs typeface="Verdana"/>
              </a:rPr>
              <a:t>económica,</a:t>
            </a:r>
            <a:r>
              <a:rPr lang="es-ES" sz="1800" spc="40" noProof="0" dirty="0">
                <a:latin typeface="Verdana"/>
                <a:cs typeface="Verdana"/>
              </a:rPr>
              <a:t> </a:t>
            </a:r>
            <a:r>
              <a:rPr lang="es-ES" sz="1800" noProof="0" dirty="0">
                <a:latin typeface="Verdana"/>
                <a:cs typeface="Verdana"/>
              </a:rPr>
              <a:t>en</a:t>
            </a:r>
            <a:r>
              <a:rPr lang="es-ES" sz="1800" spc="30" noProof="0" dirty="0">
                <a:latin typeface="Verdana"/>
                <a:cs typeface="Verdana"/>
              </a:rPr>
              <a:t> </a:t>
            </a:r>
            <a:r>
              <a:rPr lang="es-ES" sz="1800" noProof="0" dirty="0">
                <a:latin typeface="Verdana"/>
                <a:cs typeface="Verdana"/>
              </a:rPr>
              <a:t>particular,</a:t>
            </a:r>
            <a:r>
              <a:rPr lang="es-ES" sz="1800" spc="35" noProof="0" dirty="0">
                <a:latin typeface="Verdana"/>
                <a:cs typeface="Verdana"/>
              </a:rPr>
              <a:t> </a:t>
            </a:r>
            <a:r>
              <a:rPr lang="es-ES" sz="1800" noProof="0" dirty="0">
                <a:latin typeface="Verdana"/>
                <a:cs typeface="Verdana"/>
              </a:rPr>
              <a:t>las</a:t>
            </a:r>
            <a:r>
              <a:rPr lang="es-ES" sz="1800" spc="30" noProof="0" dirty="0">
                <a:latin typeface="Verdana"/>
                <a:cs typeface="Verdana"/>
              </a:rPr>
              <a:t> </a:t>
            </a:r>
            <a:r>
              <a:rPr lang="es-ES" sz="1800" noProof="0" dirty="0">
                <a:latin typeface="Verdana"/>
                <a:cs typeface="Verdana"/>
              </a:rPr>
              <a:t>sociedades</a:t>
            </a:r>
            <a:r>
              <a:rPr lang="es-ES" sz="1800" spc="35" noProof="0" dirty="0">
                <a:latin typeface="Verdana"/>
                <a:cs typeface="Verdana"/>
              </a:rPr>
              <a:t> </a:t>
            </a:r>
            <a:r>
              <a:rPr lang="es-ES" sz="1800" spc="-10" noProof="0" dirty="0">
                <a:latin typeface="Verdana"/>
                <a:cs typeface="Verdana"/>
              </a:rPr>
              <a:t>cooperativas:</a:t>
            </a:r>
            <a:endParaRPr lang="es-ES" sz="1800" noProof="0" dirty="0">
              <a:latin typeface="Verdana"/>
              <a:cs typeface="Verdana"/>
            </a:endParaRPr>
          </a:p>
          <a:p>
            <a:pPr>
              <a:lnSpc>
                <a:spcPct val="100000"/>
              </a:lnSpc>
              <a:spcBef>
                <a:spcPts val="30"/>
              </a:spcBef>
            </a:pPr>
            <a:endParaRPr lang="es-ES" sz="1800" noProof="0" dirty="0">
              <a:latin typeface="Verdana"/>
              <a:cs typeface="Verdana"/>
            </a:endParaRPr>
          </a:p>
        </p:txBody>
      </p:sp>
      <p:sp>
        <p:nvSpPr>
          <p:cNvPr id="4" name="CuadroTexto 3">
            <a:extLst>
              <a:ext uri="{FF2B5EF4-FFF2-40B4-BE49-F238E27FC236}">
                <a16:creationId xmlns:a16="http://schemas.microsoft.com/office/drawing/2014/main" id="{7951F48D-F5B2-ED36-CC99-4072042CF40C}"/>
              </a:ext>
            </a:extLst>
          </p:cNvPr>
          <p:cNvSpPr txBox="1"/>
          <p:nvPr/>
        </p:nvSpPr>
        <p:spPr>
          <a:xfrm>
            <a:off x="1288895" y="2177534"/>
            <a:ext cx="7467600" cy="400110"/>
          </a:xfrm>
          <a:prstGeom prst="rect">
            <a:avLst/>
          </a:prstGeom>
          <a:noFill/>
        </p:spPr>
        <p:txBody>
          <a:bodyPr wrap="square">
            <a:spAutoFit/>
          </a:bodyPr>
          <a:lstStyle>
            <a:defPPr>
              <a:defRPr lang="en-US"/>
            </a:defPPr>
            <a:lvl1pPr>
              <a:defRPr b="1">
                <a:solidFill>
                  <a:srgbClr val="000000"/>
                </a:solidFill>
                <a:latin typeface="Verdana" panose="020B0604030504040204" pitchFamily="34" charset="0"/>
              </a:defRPr>
            </a:lvl1pPr>
          </a:lstStyle>
          <a:p>
            <a:pPr algn="ctr"/>
            <a:r>
              <a:rPr lang="es-ES" sz="2000" noProof="0" dirty="0"/>
              <a:t>Introducción</a:t>
            </a:r>
          </a:p>
        </p:txBody>
      </p:sp>
      <p:pic>
        <p:nvPicPr>
          <p:cNvPr id="6" name="Imagen 5">
            <a:extLst>
              <a:ext uri="{FF2B5EF4-FFF2-40B4-BE49-F238E27FC236}">
                <a16:creationId xmlns:a16="http://schemas.microsoft.com/office/drawing/2014/main" id="{4344E964-CF0B-ED7A-F14D-000F2BEAC610}"/>
              </a:ext>
            </a:extLst>
          </p:cNvPr>
          <p:cNvPicPr>
            <a:picLocks noChangeAspect="1"/>
          </p:cNvPicPr>
          <p:nvPr/>
        </p:nvPicPr>
        <p:blipFill>
          <a:blip r:embed="rId2"/>
          <a:stretch>
            <a:fillRect/>
          </a:stretch>
        </p:blipFill>
        <p:spPr>
          <a:xfrm>
            <a:off x="3197054" y="676592"/>
            <a:ext cx="3651282" cy="1215191"/>
          </a:xfrm>
          <a:prstGeom prst="rect">
            <a:avLst/>
          </a:prstGeom>
        </p:spPr>
      </p:pic>
      <p:pic>
        <p:nvPicPr>
          <p:cNvPr id="2050" name="Picture 2">
            <a:extLst>
              <a:ext uri="{FF2B5EF4-FFF2-40B4-BE49-F238E27FC236}">
                <a16:creationId xmlns:a16="http://schemas.microsoft.com/office/drawing/2014/main" id="{3DB9D052-CF46-0954-4275-F96DBBC1F2A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5 DE NOVIEMBRE DE 2024 9.00 H. Inauguración del curso 9.20 h. a 10.30 h.  Experiencias de dirección en cooperativas con más">
            <a:extLst>
              <a:ext uri="{FF2B5EF4-FFF2-40B4-BE49-F238E27FC236}">
                <a16:creationId xmlns:a16="http://schemas.microsoft.com/office/drawing/2014/main" id="{EEA8E448-A50F-5D82-B17F-AE094AED1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04162" y="2261399"/>
            <a:ext cx="8258810" cy="566822"/>
          </a:xfrm>
          <a:prstGeom prst="rect">
            <a:avLst/>
          </a:prstGeom>
        </p:spPr>
        <p:txBody>
          <a:bodyPr vert="horz" wrap="square" lIns="0" tIns="12700" rIns="0" bIns="0" rtlCol="0">
            <a:spAutoFit/>
          </a:bodyPr>
          <a:lstStyle/>
          <a:p>
            <a:pPr marL="12700" algn="ctr">
              <a:lnSpc>
                <a:spcPct val="100000"/>
              </a:lnSpc>
              <a:spcBef>
                <a:spcPts val="100"/>
              </a:spcBef>
            </a:pPr>
            <a:r>
              <a:rPr lang="es-ES" sz="1800" b="1" noProof="0" dirty="0">
                <a:latin typeface="Verdana"/>
                <a:cs typeface="Verdana"/>
              </a:rPr>
              <a:t>¿Se</a:t>
            </a:r>
            <a:r>
              <a:rPr lang="es-ES" sz="1800" b="1" spc="-35" noProof="0" dirty="0">
                <a:latin typeface="Verdana"/>
                <a:cs typeface="Verdana"/>
              </a:rPr>
              <a:t> </a:t>
            </a:r>
            <a:r>
              <a:rPr lang="es-ES" sz="1800" b="1" noProof="0" dirty="0">
                <a:latin typeface="Verdana"/>
                <a:cs typeface="Verdana"/>
              </a:rPr>
              <a:t>entiende</a:t>
            </a:r>
            <a:r>
              <a:rPr lang="es-ES" sz="1800" b="1" spc="-15" noProof="0" dirty="0">
                <a:latin typeface="Verdana"/>
                <a:cs typeface="Verdana"/>
              </a:rPr>
              <a:t> </a:t>
            </a:r>
            <a:r>
              <a:rPr lang="es-ES" sz="1800" b="1" noProof="0" dirty="0">
                <a:latin typeface="Verdana"/>
                <a:cs typeface="Verdana"/>
              </a:rPr>
              <a:t>que</a:t>
            </a:r>
            <a:r>
              <a:rPr lang="es-ES" sz="1800" b="1" spc="-20" noProof="0" dirty="0">
                <a:latin typeface="Verdana"/>
                <a:cs typeface="Verdana"/>
              </a:rPr>
              <a:t> </a:t>
            </a:r>
            <a:r>
              <a:rPr lang="es-ES" sz="1800" b="1" noProof="0" dirty="0">
                <a:latin typeface="Verdana"/>
                <a:cs typeface="Verdana"/>
              </a:rPr>
              <a:t>una</a:t>
            </a:r>
            <a:r>
              <a:rPr lang="es-ES" sz="1800" b="1" spc="-25" noProof="0" dirty="0">
                <a:latin typeface="Verdana"/>
                <a:cs typeface="Verdana"/>
              </a:rPr>
              <a:t> </a:t>
            </a:r>
            <a:r>
              <a:rPr lang="es-ES" sz="1800" b="1" noProof="0" dirty="0">
                <a:latin typeface="Verdana"/>
                <a:cs typeface="Verdana"/>
              </a:rPr>
              <a:t>cooperativa</a:t>
            </a:r>
            <a:r>
              <a:rPr lang="es-ES" sz="1800" b="1" spc="-35" noProof="0" dirty="0">
                <a:latin typeface="Verdana"/>
                <a:cs typeface="Verdana"/>
              </a:rPr>
              <a:t> </a:t>
            </a:r>
            <a:r>
              <a:rPr lang="es-ES" sz="1800" b="1" noProof="0" dirty="0">
                <a:latin typeface="Verdana"/>
                <a:cs typeface="Verdana"/>
              </a:rPr>
              <a:t>de</a:t>
            </a:r>
            <a:r>
              <a:rPr lang="es-ES" sz="1800" b="1" spc="-15" noProof="0" dirty="0">
                <a:latin typeface="Verdana"/>
                <a:cs typeface="Verdana"/>
              </a:rPr>
              <a:t> </a:t>
            </a:r>
            <a:r>
              <a:rPr lang="es-ES" sz="1800" b="1" noProof="0" dirty="0">
                <a:latin typeface="Verdana"/>
                <a:cs typeface="Verdana"/>
              </a:rPr>
              <a:t>viviendas</a:t>
            </a:r>
            <a:r>
              <a:rPr lang="es-ES" sz="1800" b="1" spc="-25" noProof="0" dirty="0">
                <a:latin typeface="Verdana"/>
                <a:cs typeface="Verdana"/>
              </a:rPr>
              <a:t> </a:t>
            </a:r>
            <a:r>
              <a:rPr lang="es-ES" sz="1800" b="1" noProof="0" dirty="0">
                <a:latin typeface="Verdana"/>
                <a:cs typeface="Verdana"/>
              </a:rPr>
              <a:t>puede</a:t>
            </a:r>
            <a:r>
              <a:rPr lang="es-ES" sz="1800" b="1" spc="-15" noProof="0" dirty="0">
                <a:latin typeface="Verdana"/>
                <a:cs typeface="Verdana"/>
              </a:rPr>
              <a:t> </a:t>
            </a:r>
            <a:r>
              <a:rPr lang="es-ES" sz="1800" b="1" noProof="0" dirty="0">
                <a:latin typeface="Verdana"/>
                <a:cs typeface="Verdana"/>
              </a:rPr>
              <a:t>acceder</a:t>
            </a:r>
            <a:r>
              <a:rPr lang="es-ES" sz="1800" b="1" spc="-20" noProof="0" dirty="0">
                <a:latin typeface="Verdana"/>
                <a:cs typeface="Verdana"/>
              </a:rPr>
              <a:t> </a:t>
            </a:r>
            <a:r>
              <a:rPr lang="es-ES" sz="1800" b="1" spc="-50" noProof="0" dirty="0">
                <a:latin typeface="Verdana"/>
                <a:cs typeface="Verdana"/>
              </a:rPr>
              <a:t>a</a:t>
            </a:r>
            <a:endParaRPr lang="es-ES" sz="1800" noProof="0" dirty="0">
              <a:latin typeface="Verdana"/>
              <a:cs typeface="Verdana"/>
            </a:endParaRPr>
          </a:p>
          <a:p>
            <a:pPr marL="12700" algn="ctr">
              <a:lnSpc>
                <a:spcPct val="100000"/>
              </a:lnSpc>
            </a:pPr>
            <a:r>
              <a:rPr lang="es-ES" sz="1800" b="1" noProof="0" dirty="0">
                <a:latin typeface="Verdana"/>
                <a:cs typeface="Verdana"/>
              </a:rPr>
              <a:t>suelo</a:t>
            </a:r>
            <a:r>
              <a:rPr lang="es-ES" sz="1800" b="1" spc="-45" noProof="0" dirty="0">
                <a:latin typeface="Verdana"/>
                <a:cs typeface="Verdana"/>
              </a:rPr>
              <a:t> </a:t>
            </a:r>
            <a:r>
              <a:rPr lang="es-ES" sz="1800" b="1" noProof="0" dirty="0">
                <a:latin typeface="Verdana"/>
                <a:cs typeface="Verdana"/>
              </a:rPr>
              <a:t>demanial</a:t>
            </a:r>
            <a:r>
              <a:rPr lang="es-ES" sz="1800" b="1" spc="-50" noProof="0" dirty="0">
                <a:latin typeface="Verdana"/>
                <a:cs typeface="Verdana"/>
              </a:rPr>
              <a:t> </a:t>
            </a:r>
            <a:r>
              <a:rPr lang="es-ES" sz="1800" b="1" noProof="0" dirty="0">
                <a:latin typeface="Verdana"/>
                <a:cs typeface="Verdana"/>
              </a:rPr>
              <a:t>por</a:t>
            </a:r>
            <a:r>
              <a:rPr lang="es-ES" sz="1800" b="1" spc="-40" noProof="0" dirty="0">
                <a:latin typeface="Verdana"/>
                <a:cs typeface="Verdana"/>
              </a:rPr>
              <a:t> </a:t>
            </a:r>
            <a:r>
              <a:rPr lang="es-ES" sz="1800" b="1" noProof="0" dirty="0">
                <a:latin typeface="Verdana"/>
                <a:cs typeface="Verdana"/>
              </a:rPr>
              <a:t>esta</a:t>
            </a:r>
            <a:r>
              <a:rPr lang="es-ES" sz="1800" b="1" spc="-50" noProof="0" dirty="0">
                <a:latin typeface="Verdana"/>
                <a:cs typeface="Verdana"/>
              </a:rPr>
              <a:t> </a:t>
            </a:r>
            <a:r>
              <a:rPr lang="es-ES" sz="1800" b="1" spc="-20" noProof="0" dirty="0">
                <a:latin typeface="Verdana"/>
                <a:cs typeface="Verdana"/>
              </a:rPr>
              <a:t>vía?</a:t>
            </a:r>
            <a:endParaRPr lang="es-ES" sz="1800" noProof="0" dirty="0">
              <a:latin typeface="Verdana"/>
              <a:cs typeface="Verdana"/>
            </a:endParaRPr>
          </a:p>
        </p:txBody>
      </p:sp>
      <p:pic>
        <p:nvPicPr>
          <p:cNvPr id="4" name="Imagen 3">
            <a:extLst>
              <a:ext uri="{FF2B5EF4-FFF2-40B4-BE49-F238E27FC236}">
                <a16:creationId xmlns:a16="http://schemas.microsoft.com/office/drawing/2014/main" id="{8E1B07B1-8EDA-A741-F482-9B60D1C9674C}"/>
              </a:ext>
            </a:extLst>
          </p:cNvPr>
          <p:cNvPicPr>
            <a:picLocks noChangeAspect="1"/>
          </p:cNvPicPr>
          <p:nvPr/>
        </p:nvPicPr>
        <p:blipFill>
          <a:blip r:embed="rId2"/>
          <a:stretch>
            <a:fillRect/>
          </a:stretch>
        </p:blipFill>
        <p:spPr>
          <a:xfrm>
            <a:off x="2995895" y="554941"/>
            <a:ext cx="3810000" cy="1268015"/>
          </a:xfrm>
          <a:prstGeom prst="rect">
            <a:avLst/>
          </a:prstGeom>
        </p:spPr>
      </p:pic>
      <p:pic>
        <p:nvPicPr>
          <p:cNvPr id="5" name="Picture 2">
            <a:extLst>
              <a:ext uri="{FF2B5EF4-FFF2-40B4-BE49-F238E27FC236}">
                <a16:creationId xmlns:a16="http://schemas.microsoft.com/office/drawing/2014/main" id="{1EC1F6EA-40FA-DFC3-A8C5-8E3B59BD4E3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5 DE NOVIEMBRE DE 2024 9.00 H. Inauguración del curso 9.20 h. a 10.30 h.  Experiencias de dirección en cooperativas con más">
            <a:extLst>
              <a:ext uri="{FF2B5EF4-FFF2-40B4-BE49-F238E27FC236}">
                <a16:creationId xmlns:a16="http://schemas.microsoft.com/office/drawing/2014/main" id="{8C237559-AE38-9144-CA60-9B65C0EE5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p:cNvSpPr txBox="1"/>
          <p:nvPr/>
        </p:nvSpPr>
        <p:spPr>
          <a:xfrm>
            <a:off x="866341" y="3200400"/>
            <a:ext cx="8285480" cy="3078480"/>
          </a:xfrm>
          <a:prstGeom prst="rect">
            <a:avLst/>
          </a:prstGeom>
        </p:spPr>
        <p:txBody>
          <a:bodyPr vert="horz" wrap="square" lIns="0" tIns="12700" rIns="0" bIns="0" rtlCol="0">
            <a:spAutoFit/>
          </a:bodyPr>
          <a:lstStyle/>
          <a:p>
            <a:pPr marL="12700" algn="just">
              <a:lnSpc>
                <a:spcPct val="100000"/>
              </a:lnSpc>
              <a:spcBef>
                <a:spcPts val="100"/>
              </a:spcBef>
            </a:pPr>
            <a:r>
              <a:rPr lang="es-ES" sz="1800" b="1" noProof="0" dirty="0">
                <a:latin typeface="Verdana"/>
                <a:cs typeface="Verdana"/>
              </a:rPr>
              <a:t>Sí</a:t>
            </a:r>
            <a:r>
              <a:rPr lang="es-ES" sz="1800" noProof="0" dirty="0">
                <a:latin typeface="Verdana"/>
                <a:cs typeface="Verdana"/>
              </a:rPr>
              <a:t>,</a:t>
            </a:r>
            <a:r>
              <a:rPr lang="es-ES" sz="1800" spc="-120" noProof="0" dirty="0">
                <a:latin typeface="Verdana"/>
                <a:cs typeface="Verdana"/>
              </a:rPr>
              <a:t> </a:t>
            </a:r>
            <a:r>
              <a:rPr lang="es-ES" sz="1800" noProof="0" dirty="0">
                <a:latin typeface="Verdana"/>
                <a:cs typeface="Verdana"/>
              </a:rPr>
              <a:t>una</a:t>
            </a:r>
            <a:r>
              <a:rPr lang="es-ES" sz="1800" spc="-120" noProof="0" dirty="0">
                <a:latin typeface="Verdana"/>
                <a:cs typeface="Verdana"/>
              </a:rPr>
              <a:t> </a:t>
            </a:r>
            <a:r>
              <a:rPr lang="es-ES" sz="1800" spc="-10" noProof="0" dirty="0">
                <a:latin typeface="Verdana"/>
                <a:cs typeface="Verdana"/>
              </a:rPr>
              <a:t>cooperativa</a:t>
            </a:r>
            <a:r>
              <a:rPr lang="es-ES" sz="1800" spc="-120" noProof="0" dirty="0">
                <a:latin typeface="Verdana"/>
                <a:cs typeface="Verdana"/>
              </a:rPr>
              <a:t> </a:t>
            </a:r>
            <a:r>
              <a:rPr lang="es-ES" sz="1800" noProof="0" dirty="0">
                <a:latin typeface="Verdana"/>
                <a:cs typeface="Verdana"/>
              </a:rPr>
              <a:t>de</a:t>
            </a:r>
            <a:r>
              <a:rPr lang="es-ES" sz="1800" spc="-125" noProof="0" dirty="0">
                <a:latin typeface="Verdana"/>
                <a:cs typeface="Verdana"/>
              </a:rPr>
              <a:t> </a:t>
            </a:r>
            <a:r>
              <a:rPr lang="es-ES" sz="1800" noProof="0" dirty="0">
                <a:latin typeface="Verdana"/>
                <a:cs typeface="Verdana"/>
              </a:rPr>
              <a:t>viviendas</a:t>
            </a:r>
            <a:r>
              <a:rPr lang="es-ES" sz="1800" spc="-110" noProof="0" dirty="0">
                <a:latin typeface="Verdana"/>
                <a:cs typeface="Verdana"/>
              </a:rPr>
              <a:t> </a:t>
            </a:r>
            <a:r>
              <a:rPr lang="es-ES" sz="1800" noProof="0" dirty="0">
                <a:latin typeface="Verdana"/>
                <a:cs typeface="Verdana"/>
              </a:rPr>
              <a:t>puede</a:t>
            </a:r>
            <a:r>
              <a:rPr lang="es-ES" sz="1800" spc="-114" noProof="0" dirty="0">
                <a:latin typeface="Verdana"/>
                <a:cs typeface="Verdana"/>
              </a:rPr>
              <a:t> </a:t>
            </a:r>
            <a:r>
              <a:rPr lang="es-ES" sz="1800" noProof="0" dirty="0">
                <a:latin typeface="Verdana"/>
                <a:cs typeface="Verdana"/>
              </a:rPr>
              <a:t>y</a:t>
            </a:r>
            <a:r>
              <a:rPr lang="es-ES" sz="1800" spc="-125" noProof="0" dirty="0">
                <a:latin typeface="Verdana"/>
                <a:cs typeface="Verdana"/>
              </a:rPr>
              <a:t> </a:t>
            </a:r>
            <a:r>
              <a:rPr lang="es-ES" sz="1800" noProof="0" dirty="0">
                <a:latin typeface="Verdana"/>
                <a:cs typeface="Verdana"/>
              </a:rPr>
              <a:t>debe</a:t>
            </a:r>
            <a:r>
              <a:rPr lang="es-ES" sz="1800" spc="-125" noProof="0" dirty="0">
                <a:latin typeface="Verdana"/>
                <a:cs typeface="Verdana"/>
              </a:rPr>
              <a:t> </a:t>
            </a:r>
            <a:r>
              <a:rPr lang="es-ES" sz="1800" noProof="0" dirty="0">
                <a:latin typeface="Verdana"/>
                <a:cs typeface="Verdana"/>
              </a:rPr>
              <a:t>acceder</a:t>
            </a:r>
            <a:r>
              <a:rPr lang="es-ES" sz="1800" spc="-120" noProof="0" dirty="0">
                <a:latin typeface="Verdana"/>
                <a:cs typeface="Verdana"/>
              </a:rPr>
              <a:t> </a:t>
            </a:r>
            <a:r>
              <a:rPr lang="es-ES" sz="1800" noProof="0" dirty="0">
                <a:latin typeface="Verdana"/>
                <a:cs typeface="Verdana"/>
              </a:rPr>
              <a:t>a</a:t>
            </a:r>
            <a:r>
              <a:rPr lang="es-ES" sz="1800" spc="-120" noProof="0" dirty="0">
                <a:latin typeface="Verdana"/>
                <a:cs typeface="Verdana"/>
              </a:rPr>
              <a:t> </a:t>
            </a:r>
            <a:r>
              <a:rPr lang="es-ES" sz="1800" noProof="0" dirty="0">
                <a:latin typeface="Verdana"/>
                <a:cs typeface="Verdana"/>
              </a:rPr>
              <a:t>suelo</a:t>
            </a:r>
            <a:r>
              <a:rPr lang="es-ES" sz="1800" spc="-120" noProof="0" dirty="0">
                <a:latin typeface="Verdana"/>
                <a:cs typeface="Verdana"/>
              </a:rPr>
              <a:t> </a:t>
            </a:r>
            <a:r>
              <a:rPr lang="es-ES" sz="1800" spc="-10" noProof="0" dirty="0">
                <a:latin typeface="Verdana"/>
                <a:cs typeface="Verdana"/>
              </a:rPr>
              <a:t>demanial</a:t>
            </a:r>
            <a:endParaRPr lang="es-ES" sz="1800" noProof="0" dirty="0">
              <a:latin typeface="Verdana"/>
              <a:cs typeface="Verdana"/>
            </a:endParaRPr>
          </a:p>
          <a:p>
            <a:pPr marL="12700" marR="5080" algn="just">
              <a:lnSpc>
                <a:spcPct val="202500"/>
              </a:lnSpc>
              <a:spcBef>
                <a:spcPts val="5"/>
              </a:spcBef>
            </a:pPr>
            <a:r>
              <a:rPr lang="es-ES" sz="1800" noProof="0" dirty="0">
                <a:latin typeface="Verdana"/>
                <a:cs typeface="Verdana"/>
              </a:rPr>
              <a:t>mediante</a:t>
            </a:r>
            <a:r>
              <a:rPr lang="es-ES" sz="1800" spc="-80" noProof="0" dirty="0">
                <a:latin typeface="Verdana"/>
                <a:cs typeface="Verdana"/>
              </a:rPr>
              <a:t> </a:t>
            </a:r>
            <a:r>
              <a:rPr lang="es-ES" sz="1800" noProof="0" dirty="0">
                <a:latin typeface="Verdana"/>
                <a:cs typeface="Verdana"/>
              </a:rPr>
              <a:t>concesión</a:t>
            </a:r>
            <a:r>
              <a:rPr lang="es-ES" sz="1800" spc="-75" noProof="0" dirty="0">
                <a:latin typeface="Verdana"/>
                <a:cs typeface="Verdana"/>
              </a:rPr>
              <a:t> </a:t>
            </a:r>
            <a:r>
              <a:rPr lang="es-ES" sz="1800" noProof="0" dirty="0">
                <a:latin typeface="Verdana"/>
                <a:cs typeface="Verdana"/>
              </a:rPr>
              <a:t>administrativa,</a:t>
            </a:r>
            <a:r>
              <a:rPr lang="es-ES" sz="1800" spc="-70" noProof="0" dirty="0">
                <a:latin typeface="Verdana"/>
                <a:cs typeface="Verdana"/>
              </a:rPr>
              <a:t> </a:t>
            </a:r>
            <a:r>
              <a:rPr lang="es-ES" sz="1800" noProof="0" dirty="0">
                <a:latin typeface="Verdana"/>
                <a:cs typeface="Verdana"/>
              </a:rPr>
              <a:t>conforme</a:t>
            </a:r>
            <a:r>
              <a:rPr lang="es-ES" sz="1800" spc="-80" noProof="0" dirty="0">
                <a:latin typeface="Verdana"/>
                <a:cs typeface="Verdana"/>
              </a:rPr>
              <a:t> </a:t>
            </a:r>
            <a:r>
              <a:rPr lang="es-ES" sz="1800" noProof="0" dirty="0">
                <a:latin typeface="Verdana"/>
                <a:cs typeface="Verdana"/>
              </a:rPr>
              <a:t>al</a:t>
            </a:r>
            <a:r>
              <a:rPr lang="es-ES" sz="1800" spc="-75" noProof="0" dirty="0">
                <a:latin typeface="Verdana"/>
                <a:cs typeface="Verdana"/>
              </a:rPr>
              <a:t> </a:t>
            </a:r>
            <a:r>
              <a:rPr lang="es-ES" sz="1800" noProof="0" dirty="0">
                <a:latin typeface="Verdana"/>
                <a:cs typeface="Verdana"/>
              </a:rPr>
              <a:t>procedimiento</a:t>
            </a:r>
            <a:r>
              <a:rPr lang="es-ES" sz="1800" spc="-70" noProof="0" dirty="0">
                <a:latin typeface="Verdana"/>
                <a:cs typeface="Verdana"/>
              </a:rPr>
              <a:t> </a:t>
            </a:r>
            <a:r>
              <a:rPr lang="es-ES" sz="1800" spc="-10" noProof="0" dirty="0">
                <a:latin typeface="Verdana"/>
                <a:cs typeface="Verdana"/>
              </a:rPr>
              <a:t>previsto </a:t>
            </a:r>
            <a:r>
              <a:rPr lang="es-ES" sz="1800" noProof="0" dirty="0">
                <a:latin typeface="Verdana"/>
                <a:cs typeface="Verdana"/>
              </a:rPr>
              <a:t>en</a:t>
            </a:r>
            <a:r>
              <a:rPr lang="es-ES" sz="1800" spc="305" noProof="0" dirty="0">
                <a:latin typeface="Verdana"/>
                <a:cs typeface="Verdana"/>
              </a:rPr>
              <a:t>  </a:t>
            </a:r>
            <a:r>
              <a:rPr lang="es-ES" sz="1800" noProof="0" dirty="0">
                <a:latin typeface="Verdana"/>
                <a:cs typeface="Verdana"/>
              </a:rPr>
              <a:t>el</a:t>
            </a:r>
            <a:r>
              <a:rPr lang="es-ES" sz="1800" spc="305" noProof="0" dirty="0">
                <a:latin typeface="Verdana"/>
                <a:cs typeface="Verdana"/>
              </a:rPr>
              <a:t>  </a:t>
            </a:r>
            <a:r>
              <a:rPr lang="es-ES" sz="1800" noProof="0" dirty="0">
                <a:latin typeface="Verdana"/>
                <a:cs typeface="Verdana"/>
              </a:rPr>
              <a:t>artículo</a:t>
            </a:r>
            <a:r>
              <a:rPr lang="es-ES" sz="1800" spc="310" noProof="0" dirty="0">
                <a:latin typeface="Verdana"/>
                <a:cs typeface="Verdana"/>
              </a:rPr>
              <a:t>  </a:t>
            </a:r>
            <a:r>
              <a:rPr lang="es-ES" sz="1800" noProof="0" dirty="0">
                <a:latin typeface="Verdana"/>
                <a:cs typeface="Verdana"/>
              </a:rPr>
              <a:t>93</a:t>
            </a:r>
            <a:r>
              <a:rPr lang="es-ES" sz="1800" spc="305" noProof="0" dirty="0">
                <a:latin typeface="Verdana"/>
                <a:cs typeface="Verdana"/>
              </a:rPr>
              <a:t>  </a:t>
            </a:r>
            <a:r>
              <a:rPr lang="es-ES" sz="1800" noProof="0" dirty="0">
                <a:latin typeface="Verdana"/>
                <a:cs typeface="Verdana"/>
              </a:rPr>
              <a:t>de</a:t>
            </a:r>
            <a:r>
              <a:rPr lang="es-ES" sz="1800" spc="310" noProof="0" dirty="0">
                <a:latin typeface="Verdana"/>
                <a:cs typeface="Verdana"/>
              </a:rPr>
              <a:t>  </a:t>
            </a:r>
            <a:r>
              <a:rPr lang="es-ES" sz="1800" noProof="0" dirty="0">
                <a:latin typeface="Verdana"/>
                <a:cs typeface="Verdana"/>
              </a:rPr>
              <a:t>la</a:t>
            </a:r>
            <a:r>
              <a:rPr lang="es-ES" sz="1800" spc="310" noProof="0" dirty="0">
                <a:latin typeface="Verdana"/>
                <a:cs typeface="Verdana"/>
              </a:rPr>
              <a:t>  </a:t>
            </a:r>
            <a:r>
              <a:rPr lang="es-ES" sz="1800" noProof="0" dirty="0">
                <a:latin typeface="Verdana"/>
                <a:cs typeface="Verdana"/>
              </a:rPr>
              <a:t>Ley</a:t>
            </a:r>
            <a:r>
              <a:rPr lang="es-ES" sz="1800" spc="305" noProof="0" dirty="0">
                <a:latin typeface="Verdana"/>
                <a:cs typeface="Verdana"/>
              </a:rPr>
              <a:t>  </a:t>
            </a:r>
            <a:r>
              <a:rPr lang="es-ES" sz="1800" noProof="0" dirty="0">
                <a:latin typeface="Verdana"/>
                <a:cs typeface="Verdana"/>
              </a:rPr>
              <a:t>33/2003</a:t>
            </a:r>
            <a:r>
              <a:rPr lang="es-ES" sz="1800" spc="305" noProof="0" dirty="0">
                <a:latin typeface="Verdana"/>
                <a:cs typeface="Verdana"/>
              </a:rPr>
              <a:t>  </a:t>
            </a:r>
            <a:r>
              <a:rPr lang="es-ES" sz="1800" noProof="0" dirty="0">
                <a:latin typeface="Verdana"/>
                <a:cs typeface="Verdana"/>
              </a:rPr>
              <a:t>de</a:t>
            </a:r>
            <a:r>
              <a:rPr lang="es-ES" sz="1800" spc="310" noProof="0" dirty="0">
                <a:latin typeface="Verdana"/>
                <a:cs typeface="Verdana"/>
              </a:rPr>
              <a:t>  </a:t>
            </a:r>
            <a:r>
              <a:rPr lang="es-ES" sz="1800" noProof="0" dirty="0">
                <a:latin typeface="Verdana"/>
                <a:cs typeface="Verdana"/>
              </a:rPr>
              <a:t>Patrimonio</a:t>
            </a:r>
            <a:r>
              <a:rPr lang="es-ES" sz="1800" spc="310" noProof="0" dirty="0">
                <a:latin typeface="Verdana"/>
                <a:cs typeface="Verdana"/>
              </a:rPr>
              <a:t>  </a:t>
            </a:r>
            <a:r>
              <a:rPr lang="es-ES" sz="1800" noProof="0" dirty="0">
                <a:latin typeface="Verdana"/>
                <a:cs typeface="Verdana"/>
              </a:rPr>
              <a:t>de</a:t>
            </a:r>
            <a:r>
              <a:rPr lang="es-ES" sz="1800" spc="305" noProof="0" dirty="0">
                <a:latin typeface="Verdana"/>
                <a:cs typeface="Verdana"/>
              </a:rPr>
              <a:t>  </a:t>
            </a:r>
            <a:r>
              <a:rPr lang="es-ES" sz="1800" spc="-25" noProof="0" dirty="0">
                <a:latin typeface="Verdana"/>
                <a:cs typeface="Verdana"/>
              </a:rPr>
              <a:t>las </a:t>
            </a:r>
            <a:r>
              <a:rPr lang="es-ES" sz="1800" noProof="0" dirty="0">
                <a:latin typeface="Verdana"/>
                <a:cs typeface="Verdana"/>
              </a:rPr>
              <a:t>Administraciones</a:t>
            </a:r>
            <a:r>
              <a:rPr lang="es-ES" sz="1800" spc="15" noProof="0" dirty="0">
                <a:latin typeface="Verdana"/>
                <a:cs typeface="Verdana"/>
              </a:rPr>
              <a:t>  </a:t>
            </a:r>
            <a:r>
              <a:rPr lang="es-ES" sz="1800" noProof="0" dirty="0">
                <a:latin typeface="Verdana"/>
                <a:cs typeface="Verdana"/>
              </a:rPr>
              <a:t>Públicas</a:t>
            </a:r>
            <a:r>
              <a:rPr lang="es-ES" sz="1800" spc="25" noProof="0" dirty="0">
                <a:latin typeface="Verdana"/>
                <a:cs typeface="Verdana"/>
              </a:rPr>
              <a:t>  </a:t>
            </a:r>
            <a:r>
              <a:rPr lang="es-ES" sz="1800" noProof="0" dirty="0">
                <a:latin typeface="Verdana"/>
                <a:cs typeface="Verdana"/>
              </a:rPr>
              <a:t>(LPAP).</a:t>
            </a:r>
            <a:r>
              <a:rPr lang="es-ES" sz="1800" spc="20" noProof="0" dirty="0">
                <a:latin typeface="Verdana"/>
                <a:cs typeface="Verdana"/>
              </a:rPr>
              <a:t>  </a:t>
            </a:r>
            <a:r>
              <a:rPr lang="es-ES" sz="1800" noProof="0" dirty="0">
                <a:latin typeface="Verdana"/>
                <a:cs typeface="Verdana"/>
              </a:rPr>
              <a:t>Esta</a:t>
            </a:r>
            <a:r>
              <a:rPr lang="es-ES" sz="1800" spc="20" noProof="0" dirty="0">
                <a:latin typeface="Verdana"/>
                <a:cs typeface="Verdana"/>
              </a:rPr>
              <a:t>  </a:t>
            </a:r>
            <a:r>
              <a:rPr lang="es-ES" sz="1800" noProof="0" dirty="0">
                <a:latin typeface="Verdana"/>
                <a:cs typeface="Verdana"/>
              </a:rPr>
              <a:t>vía</a:t>
            </a:r>
            <a:r>
              <a:rPr lang="es-ES" sz="1800" spc="20" noProof="0" dirty="0">
                <a:latin typeface="Verdana"/>
                <a:cs typeface="Verdana"/>
              </a:rPr>
              <a:t>  </a:t>
            </a:r>
            <a:r>
              <a:rPr lang="es-ES" sz="1800" noProof="0" dirty="0">
                <a:latin typeface="Verdana"/>
                <a:cs typeface="Verdana"/>
              </a:rPr>
              <a:t>está</a:t>
            </a:r>
            <a:r>
              <a:rPr lang="es-ES" sz="1800" spc="25" noProof="0" dirty="0">
                <a:latin typeface="Verdana"/>
                <a:cs typeface="Verdana"/>
              </a:rPr>
              <a:t>  </a:t>
            </a:r>
            <a:r>
              <a:rPr lang="es-ES" sz="1800" noProof="0" dirty="0">
                <a:latin typeface="Verdana"/>
                <a:cs typeface="Verdana"/>
              </a:rPr>
              <a:t>siendo</a:t>
            </a:r>
            <a:r>
              <a:rPr lang="es-ES" sz="1800" spc="15" noProof="0" dirty="0">
                <a:latin typeface="Verdana"/>
                <a:cs typeface="Verdana"/>
              </a:rPr>
              <a:t>  </a:t>
            </a:r>
            <a:r>
              <a:rPr lang="es-ES" sz="1800" noProof="0" dirty="0">
                <a:latin typeface="Verdana"/>
                <a:cs typeface="Verdana"/>
              </a:rPr>
              <a:t>utilizada</a:t>
            </a:r>
            <a:r>
              <a:rPr lang="es-ES" sz="1800" spc="20" noProof="0" dirty="0">
                <a:latin typeface="Verdana"/>
                <a:cs typeface="Verdana"/>
              </a:rPr>
              <a:t>  </a:t>
            </a:r>
            <a:r>
              <a:rPr lang="es-ES" sz="1800" spc="-50" noProof="0" dirty="0">
                <a:latin typeface="Verdana"/>
                <a:cs typeface="Verdana"/>
              </a:rPr>
              <a:t>y </a:t>
            </a:r>
            <a:r>
              <a:rPr lang="es-ES" sz="1800" noProof="0" dirty="0">
                <a:latin typeface="Verdana"/>
                <a:cs typeface="Verdana"/>
              </a:rPr>
              <a:t>fomentada</a:t>
            </a:r>
            <a:r>
              <a:rPr lang="es-ES" sz="1800" spc="280" noProof="0" dirty="0">
                <a:latin typeface="Verdana"/>
                <a:cs typeface="Verdana"/>
              </a:rPr>
              <a:t> </a:t>
            </a:r>
            <a:r>
              <a:rPr lang="es-ES" sz="1800" noProof="0" dirty="0">
                <a:latin typeface="Verdana"/>
                <a:cs typeface="Verdana"/>
              </a:rPr>
              <a:t>por</a:t>
            </a:r>
            <a:r>
              <a:rPr lang="es-ES" sz="1800" spc="280" noProof="0" dirty="0">
                <a:latin typeface="Verdana"/>
                <a:cs typeface="Verdana"/>
              </a:rPr>
              <a:t> </a:t>
            </a:r>
            <a:r>
              <a:rPr lang="es-ES" sz="1800" noProof="0" dirty="0">
                <a:latin typeface="Verdana"/>
                <a:cs typeface="Verdana"/>
              </a:rPr>
              <a:t>diversas</a:t>
            </a:r>
            <a:r>
              <a:rPr lang="es-ES" sz="1800" spc="295" noProof="0" dirty="0">
                <a:latin typeface="Verdana"/>
                <a:cs typeface="Verdana"/>
              </a:rPr>
              <a:t> </a:t>
            </a:r>
            <a:r>
              <a:rPr lang="es-ES" sz="1800" noProof="0" dirty="0">
                <a:latin typeface="Verdana"/>
                <a:cs typeface="Verdana"/>
              </a:rPr>
              <a:t>administraciones</a:t>
            </a:r>
            <a:r>
              <a:rPr lang="es-ES" sz="1800" spc="280" noProof="0" dirty="0">
                <a:latin typeface="Verdana"/>
                <a:cs typeface="Verdana"/>
              </a:rPr>
              <a:t> </a:t>
            </a:r>
            <a:r>
              <a:rPr lang="es-ES" sz="1800" noProof="0" dirty="0">
                <a:latin typeface="Verdana"/>
                <a:cs typeface="Verdana"/>
              </a:rPr>
              <a:t>para</a:t>
            </a:r>
            <a:r>
              <a:rPr lang="es-ES" sz="1800" spc="285" noProof="0" dirty="0">
                <a:latin typeface="Verdana"/>
                <a:cs typeface="Verdana"/>
              </a:rPr>
              <a:t> </a:t>
            </a:r>
            <a:r>
              <a:rPr lang="es-ES" sz="1800" noProof="0" dirty="0">
                <a:latin typeface="Verdana"/>
                <a:cs typeface="Verdana"/>
              </a:rPr>
              <a:t>facilitar</a:t>
            </a:r>
            <a:r>
              <a:rPr lang="es-ES" sz="1800" spc="280" noProof="0" dirty="0">
                <a:latin typeface="Verdana"/>
                <a:cs typeface="Verdana"/>
              </a:rPr>
              <a:t> </a:t>
            </a:r>
            <a:r>
              <a:rPr lang="es-ES" sz="1800" noProof="0" dirty="0">
                <a:latin typeface="Verdana"/>
                <a:cs typeface="Verdana"/>
              </a:rPr>
              <a:t>el</a:t>
            </a:r>
            <a:r>
              <a:rPr lang="es-ES" sz="1800" spc="285" noProof="0" dirty="0">
                <a:latin typeface="Verdana"/>
                <a:cs typeface="Verdana"/>
              </a:rPr>
              <a:t> </a:t>
            </a:r>
            <a:r>
              <a:rPr lang="es-ES" sz="1800" noProof="0" dirty="0">
                <a:latin typeface="Verdana"/>
                <a:cs typeface="Verdana"/>
              </a:rPr>
              <a:t>acceso</a:t>
            </a:r>
            <a:r>
              <a:rPr lang="es-ES" sz="1800" spc="280" noProof="0" dirty="0">
                <a:latin typeface="Verdana"/>
                <a:cs typeface="Verdana"/>
              </a:rPr>
              <a:t> </a:t>
            </a:r>
            <a:r>
              <a:rPr lang="es-ES" sz="1800" noProof="0" dirty="0">
                <a:latin typeface="Verdana"/>
                <a:cs typeface="Verdana"/>
              </a:rPr>
              <a:t>a</a:t>
            </a:r>
            <a:r>
              <a:rPr lang="es-ES" sz="1800" spc="280" noProof="0" dirty="0">
                <a:latin typeface="Verdana"/>
                <a:cs typeface="Verdana"/>
              </a:rPr>
              <a:t> </a:t>
            </a:r>
            <a:r>
              <a:rPr lang="es-ES" sz="1800" spc="-25" noProof="0" dirty="0">
                <a:latin typeface="Verdana"/>
                <a:cs typeface="Verdana"/>
              </a:rPr>
              <a:t>la </a:t>
            </a:r>
            <a:r>
              <a:rPr lang="es-ES" sz="1800" noProof="0" dirty="0">
                <a:latin typeface="Verdana"/>
                <a:cs typeface="Verdana"/>
              </a:rPr>
              <a:t>vivienda</a:t>
            </a:r>
            <a:r>
              <a:rPr lang="es-ES" sz="1800" spc="-100" noProof="0" dirty="0">
                <a:latin typeface="Verdana"/>
                <a:cs typeface="Verdana"/>
              </a:rPr>
              <a:t> </a:t>
            </a:r>
            <a:r>
              <a:rPr lang="es-ES" sz="1800" noProof="0" dirty="0">
                <a:latin typeface="Verdana"/>
                <a:cs typeface="Verdana"/>
              </a:rPr>
              <a:t>asequible</a:t>
            </a:r>
            <a:r>
              <a:rPr lang="es-ES" sz="1800" spc="-105" noProof="0" dirty="0">
                <a:latin typeface="Verdana"/>
                <a:cs typeface="Verdana"/>
              </a:rPr>
              <a:t> </a:t>
            </a:r>
            <a:r>
              <a:rPr lang="es-ES" sz="1800" noProof="0" dirty="0">
                <a:latin typeface="Verdana"/>
                <a:cs typeface="Verdana"/>
              </a:rPr>
              <a:t>a</a:t>
            </a:r>
            <a:r>
              <a:rPr lang="es-ES" sz="1800" spc="-100" noProof="0" dirty="0">
                <a:latin typeface="Verdana"/>
                <a:cs typeface="Verdana"/>
              </a:rPr>
              <a:t> </a:t>
            </a:r>
            <a:r>
              <a:rPr lang="es-ES" sz="1800" noProof="0" dirty="0">
                <a:latin typeface="Verdana"/>
                <a:cs typeface="Verdana"/>
              </a:rPr>
              <a:t>través</a:t>
            </a:r>
            <a:r>
              <a:rPr lang="es-ES" sz="1800" spc="-100" noProof="0" dirty="0">
                <a:latin typeface="Verdana"/>
                <a:cs typeface="Verdana"/>
              </a:rPr>
              <a:t> </a:t>
            </a:r>
            <a:r>
              <a:rPr lang="es-ES" sz="1800" noProof="0" dirty="0">
                <a:latin typeface="Verdana"/>
                <a:cs typeface="Verdana"/>
              </a:rPr>
              <a:t>del</a:t>
            </a:r>
            <a:r>
              <a:rPr lang="es-ES" sz="1800" spc="-100" noProof="0" dirty="0">
                <a:latin typeface="Verdana"/>
                <a:cs typeface="Verdana"/>
              </a:rPr>
              <a:t> </a:t>
            </a:r>
            <a:r>
              <a:rPr lang="es-ES" sz="1800" noProof="0" dirty="0">
                <a:latin typeface="Verdana"/>
                <a:cs typeface="Verdana"/>
              </a:rPr>
              <a:t>modelo</a:t>
            </a:r>
            <a:r>
              <a:rPr lang="es-ES" sz="1800" spc="-100" noProof="0" dirty="0">
                <a:latin typeface="Verdana"/>
                <a:cs typeface="Verdana"/>
              </a:rPr>
              <a:t> </a:t>
            </a:r>
            <a:r>
              <a:rPr lang="es-ES" sz="1800" noProof="0" dirty="0">
                <a:latin typeface="Verdana"/>
                <a:cs typeface="Verdana"/>
              </a:rPr>
              <a:t>de</a:t>
            </a:r>
            <a:r>
              <a:rPr lang="es-ES" sz="1800" spc="-105" noProof="0" dirty="0">
                <a:latin typeface="Verdana"/>
                <a:cs typeface="Verdana"/>
              </a:rPr>
              <a:t> </a:t>
            </a:r>
            <a:r>
              <a:rPr lang="es-ES" sz="1800" noProof="0" dirty="0">
                <a:latin typeface="Verdana"/>
                <a:cs typeface="Verdana"/>
              </a:rPr>
              <a:t>cooperativa</a:t>
            </a:r>
            <a:r>
              <a:rPr lang="es-ES" sz="1800" spc="-100" noProof="0" dirty="0">
                <a:latin typeface="Verdana"/>
                <a:cs typeface="Verdana"/>
              </a:rPr>
              <a:t> </a:t>
            </a:r>
            <a:r>
              <a:rPr lang="es-ES" sz="1800" noProof="0" dirty="0">
                <a:latin typeface="Verdana"/>
                <a:cs typeface="Verdana"/>
              </a:rPr>
              <a:t>en</a:t>
            </a:r>
            <a:r>
              <a:rPr lang="es-ES" sz="1800" spc="-100" noProof="0" dirty="0">
                <a:latin typeface="Verdana"/>
                <a:cs typeface="Verdana"/>
              </a:rPr>
              <a:t> </a:t>
            </a:r>
            <a:r>
              <a:rPr lang="es-ES" sz="1800" noProof="0" dirty="0">
                <a:latin typeface="Verdana"/>
                <a:cs typeface="Verdana"/>
              </a:rPr>
              <a:t>cesión</a:t>
            </a:r>
            <a:r>
              <a:rPr lang="es-ES" sz="1800" spc="-100" noProof="0" dirty="0">
                <a:latin typeface="Verdana"/>
                <a:cs typeface="Verdana"/>
              </a:rPr>
              <a:t> </a:t>
            </a:r>
            <a:r>
              <a:rPr lang="es-ES" sz="1800" noProof="0" dirty="0">
                <a:latin typeface="Verdana"/>
                <a:cs typeface="Verdana"/>
              </a:rPr>
              <a:t>de</a:t>
            </a:r>
            <a:r>
              <a:rPr lang="es-ES" sz="1800" spc="-105" noProof="0" dirty="0">
                <a:latin typeface="Verdana"/>
                <a:cs typeface="Verdana"/>
              </a:rPr>
              <a:t> </a:t>
            </a:r>
            <a:r>
              <a:rPr lang="es-ES" sz="1800" spc="-20" noProof="0" dirty="0">
                <a:latin typeface="Verdana"/>
                <a:cs typeface="Verdana"/>
              </a:rPr>
              <a:t>uso.</a:t>
            </a:r>
            <a:endParaRPr lang="es-ES" sz="1800" noProof="0" dirty="0">
              <a:latin typeface="Verdana"/>
              <a:cs typeface="Verdana"/>
            </a:endParaRPr>
          </a:p>
        </p:txBody>
      </p:sp>
    </p:spTree>
  </p:cSld>
  <p:clrMapOvr>
    <a:masterClrMapping/>
  </p:clrMapOvr>
  <p:transition spd="slow" advTm="30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286000"/>
            <a:ext cx="8305800" cy="3571106"/>
          </a:xfrm>
          <a:prstGeom prst="rect">
            <a:avLst/>
          </a:prstGeom>
        </p:spPr>
        <p:txBody>
          <a:bodyPr vert="horz" wrap="square" lIns="0" tIns="12700" rIns="0" bIns="0" rtlCol="0">
            <a:spAutoFit/>
          </a:bodyPr>
          <a:lstStyle/>
          <a:p>
            <a:pPr marL="12700" algn="just">
              <a:lnSpc>
                <a:spcPct val="100000"/>
              </a:lnSpc>
              <a:spcBef>
                <a:spcPts val="100"/>
              </a:spcBef>
            </a:pPr>
            <a:r>
              <a:rPr lang="es-ES" sz="1800" b="1" noProof="0" dirty="0">
                <a:latin typeface="Verdana"/>
                <a:cs typeface="Verdana"/>
              </a:rPr>
              <a:t>Fundamentación</a:t>
            </a:r>
            <a:r>
              <a:rPr lang="es-ES" sz="1800" b="1" spc="-45" noProof="0" dirty="0">
                <a:latin typeface="Verdana"/>
                <a:cs typeface="Verdana"/>
              </a:rPr>
              <a:t> </a:t>
            </a:r>
            <a:r>
              <a:rPr lang="es-ES" sz="1800" b="1" noProof="0" dirty="0">
                <a:latin typeface="Verdana"/>
                <a:cs typeface="Verdana"/>
              </a:rPr>
              <a:t>y</a:t>
            </a:r>
            <a:r>
              <a:rPr lang="es-ES" sz="1800" b="1" spc="-35" noProof="0" dirty="0">
                <a:latin typeface="Verdana"/>
                <a:cs typeface="Verdana"/>
              </a:rPr>
              <a:t> </a:t>
            </a:r>
            <a:r>
              <a:rPr lang="es-ES" sz="1800" b="1" spc="-10" noProof="0" dirty="0">
                <a:latin typeface="Verdana"/>
                <a:cs typeface="Verdana"/>
              </a:rPr>
              <a:t>precedentes</a:t>
            </a:r>
            <a:endParaRPr lang="es-ES" sz="1800" b="1" noProof="0" dirty="0">
              <a:latin typeface="Verdana"/>
              <a:cs typeface="Verdana"/>
            </a:endParaRPr>
          </a:p>
          <a:p>
            <a:pPr marL="12700" marR="5080" algn="just">
              <a:lnSpc>
                <a:spcPct val="202599"/>
              </a:lnSpc>
              <a:tabLst>
                <a:tab pos="551815" algn="l"/>
                <a:tab pos="1092835" algn="l"/>
                <a:tab pos="2162810" algn="l"/>
                <a:tab pos="2642870" algn="l"/>
                <a:tab pos="3229610" algn="l"/>
                <a:tab pos="3813175" algn="l"/>
                <a:tab pos="4568825" algn="l"/>
                <a:tab pos="4829810" algn="l"/>
                <a:tab pos="5751830" algn="l"/>
                <a:tab pos="6527800" algn="l"/>
                <a:tab pos="6812915" algn="l"/>
                <a:tab pos="7670800" algn="l"/>
                <a:tab pos="8136890" algn="l"/>
              </a:tabLst>
            </a:pPr>
            <a:r>
              <a:rPr lang="es-ES" sz="1800" spc="-25" noProof="0" dirty="0">
                <a:latin typeface="Verdana"/>
                <a:cs typeface="Verdana"/>
              </a:rPr>
              <a:t>Las</a:t>
            </a:r>
            <a:r>
              <a:rPr lang="es-ES" sz="1800" noProof="0" dirty="0">
                <a:latin typeface="Verdana"/>
                <a:cs typeface="Verdana"/>
              </a:rPr>
              <a:t>	</a:t>
            </a:r>
            <a:r>
              <a:rPr lang="es-ES" sz="1800" spc="-10" noProof="0" dirty="0">
                <a:latin typeface="Verdana"/>
                <a:cs typeface="Verdana"/>
              </a:rPr>
              <a:t>administraciones</a:t>
            </a:r>
            <a:r>
              <a:rPr lang="es-ES" sz="1800" noProof="0" dirty="0">
                <a:latin typeface="Verdana"/>
                <a:cs typeface="Verdana"/>
              </a:rPr>
              <a:t>	</a:t>
            </a:r>
            <a:r>
              <a:rPr lang="es-ES" sz="1800" spc="-10" noProof="0" dirty="0">
                <a:latin typeface="Verdana"/>
                <a:cs typeface="Verdana"/>
              </a:rPr>
              <a:t>públicas,</a:t>
            </a:r>
            <a:r>
              <a:rPr lang="es-ES" sz="1800" noProof="0" dirty="0">
                <a:latin typeface="Verdana"/>
                <a:cs typeface="Verdana"/>
              </a:rPr>
              <a:t>	</a:t>
            </a:r>
            <a:r>
              <a:rPr lang="es-ES" sz="1800" spc="-10" noProof="0" dirty="0">
                <a:latin typeface="Verdana"/>
                <a:cs typeface="Verdana"/>
              </a:rPr>
              <a:t>tanto</a:t>
            </a:r>
            <a:r>
              <a:rPr lang="es-ES" sz="1800" noProof="0" dirty="0">
                <a:latin typeface="Verdana"/>
                <a:cs typeface="Verdana"/>
              </a:rPr>
              <a:t>	</a:t>
            </a:r>
            <a:r>
              <a:rPr lang="es-ES" sz="1800" spc="-10" noProof="0" dirty="0">
                <a:latin typeface="Verdana"/>
                <a:cs typeface="Verdana"/>
              </a:rPr>
              <a:t>estatales</a:t>
            </a:r>
            <a:r>
              <a:rPr lang="es-ES" sz="1800" noProof="0" dirty="0">
                <a:latin typeface="Verdana"/>
                <a:cs typeface="Verdana"/>
              </a:rPr>
              <a:t>	</a:t>
            </a:r>
            <a:r>
              <a:rPr lang="es-ES" sz="1800" spc="-20" noProof="0" dirty="0">
                <a:latin typeface="Verdana"/>
                <a:cs typeface="Verdana"/>
              </a:rPr>
              <a:t>como</a:t>
            </a:r>
            <a:r>
              <a:rPr lang="es-ES" sz="1800" noProof="0" dirty="0">
                <a:latin typeface="Verdana"/>
                <a:cs typeface="Verdana"/>
              </a:rPr>
              <a:t>	</a:t>
            </a:r>
            <a:r>
              <a:rPr lang="es-ES" sz="1800" spc="-10" noProof="0" dirty="0">
                <a:latin typeface="Verdana"/>
                <a:cs typeface="Verdana"/>
              </a:rPr>
              <a:t>autonómicas</a:t>
            </a:r>
            <a:r>
              <a:rPr lang="es-ES" sz="1800" noProof="0" dirty="0">
                <a:latin typeface="Verdana"/>
                <a:cs typeface="Verdana"/>
              </a:rPr>
              <a:t>	</a:t>
            </a:r>
            <a:r>
              <a:rPr lang="es-ES" sz="1800" spc="-50" noProof="0" dirty="0">
                <a:latin typeface="Verdana"/>
                <a:cs typeface="Verdana"/>
              </a:rPr>
              <a:t>y </a:t>
            </a:r>
            <a:r>
              <a:rPr lang="es-ES" sz="1800" spc="-10" noProof="0" dirty="0">
                <a:latin typeface="Verdana"/>
                <a:cs typeface="Verdana"/>
              </a:rPr>
              <a:t>locales,</a:t>
            </a:r>
            <a:r>
              <a:rPr lang="es-ES" sz="1800" noProof="0" dirty="0">
                <a:latin typeface="Verdana"/>
                <a:cs typeface="Verdana"/>
              </a:rPr>
              <a:t>	</a:t>
            </a:r>
            <a:r>
              <a:rPr lang="es-ES" sz="1800" spc="-10" noProof="0" dirty="0">
                <a:latin typeface="Verdana"/>
                <a:cs typeface="Verdana"/>
              </a:rPr>
              <a:t>pueden</a:t>
            </a:r>
            <a:r>
              <a:rPr lang="es-ES" sz="1800" noProof="0" dirty="0">
                <a:latin typeface="Verdana"/>
                <a:cs typeface="Verdana"/>
              </a:rPr>
              <a:t>	</a:t>
            </a:r>
            <a:r>
              <a:rPr lang="es-ES" sz="1800" spc="-10" noProof="0" dirty="0">
                <a:latin typeface="Verdana"/>
                <a:cs typeface="Verdana"/>
              </a:rPr>
              <a:t>otorgar</a:t>
            </a:r>
            <a:r>
              <a:rPr lang="es-ES" sz="1800" noProof="0" dirty="0">
                <a:latin typeface="Verdana"/>
                <a:cs typeface="Verdana"/>
              </a:rPr>
              <a:t>	</a:t>
            </a:r>
            <a:r>
              <a:rPr lang="es-ES" sz="1800" spc="-10" noProof="0" dirty="0">
                <a:latin typeface="Verdana"/>
                <a:cs typeface="Verdana"/>
              </a:rPr>
              <a:t>concesiones</a:t>
            </a:r>
            <a:r>
              <a:rPr lang="es-ES" sz="1800" noProof="0" dirty="0">
                <a:latin typeface="Verdana"/>
                <a:cs typeface="Verdana"/>
              </a:rPr>
              <a:t>	</a:t>
            </a:r>
            <a:r>
              <a:rPr lang="es-ES" sz="1800" spc="-10" noProof="0" dirty="0">
                <a:latin typeface="Verdana"/>
                <a:cs typeface="Verdana"/>
              </a:rPr>
              <a:t>administrativas</a:t>
            </a:r>
            <a:r>
              <a:rPr lang="es-ES" sz="1800" noProof="0" dirty="0">
                <a:latin typeface="Verdana"/>
                <a:cs typeface="Verdana"/>
              </a:rPr>
              <a:t>	</a:t>
            </a:r>
            <a:r>
              <a:rPr lang="es-ES" sz="1800" spc="-10" noProof="0" dirty="0">
                <a:latin typeface="Verdana"/>
                <a:cs typeface="Verdana"/>
              </a:rPr>
              <a:t>sobre</a:t>
            </a:r>
            <a:r>
              <a:rPr lang="es-ES" sz="1800" noProof="0" dirty="0">
                <a:latin typeface="Verdana"/>
                <a:cs typeface="Verdana"/>
              </a:rPr>
              <a:t>	</a:t>
            </a:r>
            <a:r>
              <a:rPr lang="es-ES" sz="1800" spc="-10" noProof="0" dirty="0">
                <a:latin typeface="Verdana"/>
                <a:cs typeface="Verdana"/>
              </a:rPr>
              <a:t>suelo </a:t>
            </a:r>
            <a:r>
              <a:rPr lang="es-ES" sz="1800" noProof="0" dirty="0">
                <a:latin typeface="Verdana"/>
                <a:cs typeface="Verdana"/>
              </a:rPr>
              <a:t>demanial</a:t>
            </a:r>
            <a:r>
              <a:rPr lang="es-ES" sz="1800" spc="300" noProof="0" dirty="0">
                <a:latin typeface="Verdana"/>
                <a:cs typeface="Verdana"/>
              </a:rPr>
              <a:t> </a:t>
            </a:r>
            <a:r>
              <a:rPr lang="es-ES" sz="1800" noProof="0" dirty="0">
                <a:latin typeface="Verdana"/>
                <a:cs typeface="Verdana"/>
              </a:rPr>
              <a:t>para</a:t>
            </a:r>
            <a:r>
              <a:rPr lang="es-ES" sz="1800" spc="305" noProof="0" dirty="0">
                <a:latin typeface="Verdana"/>
                <a:cs typeface="Verdana"/>
              </a:rPr>
              <a:t> </a:t>
            </a:r>
            <a:r>
              <a:rPr lang="es-ES" sz="1800" noProof="0" dirty="0">
                <a:latin typeface="Verdana"/>
                <a:cs typeface="Verdana"/>
              </a:rPr>
              <a:t>la</a:t>
            </a:r>
            <a:r>
              <a:rPr lang="es-ES" sz="1800" spc="305" noProof="0" dirty="0">
                <a:latin typeface="Verdana"/>
                <a:cs typeface="Verdana"/>
              </a:rPr>
              <a:t> </a:t>
            </a:r>
            <a:r>
              <a:rPr lang="es-ES" sz="1800" noProof="0" dirty="0">
                <a:latin typeface="Verdana"/>
                <a:cs typeface="Verdana"/>
              </a:rPr>
              <a:t>construcción</a:t>
            </a:r>
            <a:r>
              <a:rPr lang="es-ES" sz="1800" spc="300" noProof="0" dirty="0">
                <a:latin typeface="Verdana"/>
                <a:cs typeface="Verdana"/>
              </a:rPr>
              <a:t> </a:t>
            </a:r>
            <a:r>
              <a:rPr lang="es-ES" sz="1800" noProof="0" dirty="0">
                <a:latin typeface="Verdana"/>
                <a:cs typeface="Verdana"/>
              </a:rPr>
              <a:t>y</a:t>
            </a:r>
            <a:r>
              <a:rPr lang="es-ES" sz="1800" spc="310" noProof="0" dirty="0">
                <a:latin typeface="Verdana"/>
                <a:cs typeface="Verdana"/>
              </a:rPr>
              <a:t> </a:t>
            </a:r>
            <a:r>
              <a:rPr lang="es-ES" sz="1800" noProof="0" dirty="0">
                <a:latin typeface="Verdana"/>
                <a:cs typeface="Verdana"/>
              </a:rPr>
              <a:t>gestión</a:t>
            </a:r>
            <a:r>
              <a:rPr lang="es-ES" sz="1800" spc="310" noProof="0" dirty="0">
                <a:latin typeface="Verdana"/>
                <a:cs typeface="Verdana"/>
              </a:rPr>
              <a:t> </a:t>
            </a:r>
            <a:r>
              <a:rPr lang="es-ES" sz="1800" noProof="0" dirty="0">
                <a:latin typeface="Verdana"/>
                <a:cs typeface="Verdana"/>
              </a:rPr>
              <a:t>de</a:t>
            </a:r>
            <a:r>
              <a:rPr lang="es-ES" sz="1800" spc="295" noProof="0" dirty="0">
                <a:latin typeface="Verdana"/>
                <a:cs typeface="Verdana"/>
              </a:rPr>
              <a:t> </a:t>
            </a:r>
            <a:r>
              <a:rPr lang="es-ES" sz="1800" noProof="0" dirty="0">
                <a:latin typeface="Verdana"/>
                <a:cs typeface="Verdana"/>
              </a:rPr>
              <a:t>promociones</a:t>
            </a:r>
            <a:r>
              <a:rPr lang="es-ES" sz="1800" spc="305" noProof="0" dirty="0">
                <a:latin typeface="Verdana"/>
                <a:cs typeface="Verdana"/>
              </a:rPr>
              <a:t> </a:t>
            </a:r>
            <a:r>
              <a:rPr lang="es-ES" sz="1800" noProof="0" dirty="0">
                <a:latin typeface="Verdana"/>
                <a:cs typeface="Verdana"/>
              </a:rPr>
              <a:t>de</a:t>
            </a:r>
            <a:r>
              <a:rPr lang="es-ES" sz="1800" spc="300" noProof="0" dirty="0">
                <a:latin typeface="Verdana"/>
                <a:cs typeface="Verdana"/>
              </a:rPr>
              <a:t> </a:t>
            </a:r>
            <a:r>
              <a:rPr lang="es-ES" sz="1800" spc="-10" noProof="0" dirty="0">
                <a:latin typeface="Verdana"/>
                <a:cs typeface="Verdana"/>
              </a:rPr>
              <a:t>vivienda </a:t>
            </a:r>
            <a:r>
              <a:rPr lang="es-ES" sz="1800" noProof="0" dirty="0">
                <a:latin typeface="Verdana"/>
                <a:cs typeface="Verdana"/>
              </a:rPr>
              <a:t>cooperativa</a:t>
            </a:r>
            <a:r>
              <a:rPr lang="es-ES" sz="1800" spc="-45" noProof="0" dirty="0">
                <a:latin typeface="Verdana"/>
                <a:cs typeface="Verdana"/>
              </a:rPr>
              <a:t> </a:t>
            </a:r>
            <a:r>
              <a:rPr lang="es-ES" sz="1800" noProof="0" dirty="0">
                <a:latin typeface="Verdana"/>
                <a:cs typeface="Verdana"/>
              </a:rPr>
              <a:t>en</a:t>
            </a:r>
            <a:r>
              <a:rPr lang="es-ES" sz="1800" spc="-40" noProof="0" dirty="0">
                <a:latin typeface="Verdana"/>
                <a:cs typeface="Verdana"/>
              </a:rPr>
              <a:t> </a:t>
            </a:r>
            <a:r>
              <a:rPr lang="es-ES" sz="1800" noProof="0" dirty="0">
                <a:latin typeface="Verdana"/>
                <a:cs typeface="Verdana"/>
              </a:rPr>
              <a:t>régimen</a:t>
            </a:r>
            <a:r>
              <a:rPr lang="es-ES" sz="1800" spc="-40" noProof="0" dirty="0">
                <a:latin typeface="Verdana"/>
                <a:cs typeface="Verdana"/>
              </a:rPr>
              <a:t> </a:t>
            </a:r>
            <a:r>
              <a:rPr lang="es-ES" sz="1800" noProof="0" dirty="0">
                <a:latin typeface="Verdana"/>
                <a:cs typeface="Verdana"/>
              </a:rPr>
              <a:t>de</a:t>
            </a:r>
            <a:r>
              <a:rPr lang="es-ES" sz="1800" spc="-35" noProof="0" dirty="0">
                <a:latin typeface="Verdana"/>
                <a:cs typeface="Verdana"/>
              </a:rPr>
              <a:t> </a:t>
            </a:r>
            <a:r>
              <a:rPr lang="es-ES" sz="1800" noProof="0" dirty="0">
                <a:latin typeface="Verdana"/>
                <a:cs typeface="Verdana"/>
              </a:rPr>
              <a:t>cesión</a:t>
            </a:r>
            <a:r>
              <a:rPr lang="es-ES" sz="1800" spc="-40" noProof="0" dirty="0">
                <a:latin typeface="Verdana"/>
                <a:cs typeface="Verdana"/>
              </a:rPr>
              <a:t> </a:t>
            </a:r>
            <a:r>
              <a:rPr lang="es-ES" sz="1800" noProof="0" dirty="0">
                <a:latin typeface="Verdana"/>
                <a:cs typeface="Verdana"/>
              </a:rPr>
              <a:t>de</a:t>
            </a:r>
            <a:r>
              <a:rPr lang="es-ES" sz="1800" spc="-45" noProof="0" dirty="0">
                <a:latin typeface="Verdana"/>
                <a:cs typeface="Verdana"/>
              </a:rPr>
              <a:t> </a:t>
            </a:r>
            <a:r>
              <a:rPr lang="es-ES" sz="1800" noProof="0" dirty="0">
                <a:latin typeface="Verdana"/>
                <a:cs typeface="Verdana"/>
              </a:rPr>
              <a:t>uso,</a:t>
            </a:r>
            <a:r>
              <a:rPr lang="es-ES" sz="1800" spc="-40" noProof="0" dirty="0">
                <a:latin typeface="Verdana"/>
                <a:cs typeface="Verdana"/>
              </a:rPr>
              <a:t> </a:t>
            </a:r>
            <a:r>
              <a:rPr lang="es-ES" sz="1800" noProof="0" dirty="0">
                <a:latin typeface="Verdana"/>
                <a:cs typeface="Verdana"/>
              </a:rPr>
              <a:t>normalmente</a:t>
            </a:r>
            <a:r>
              <a:rPr lang="es-ES" sz="1800" spc="-45" noProof="0" dirty="0">
                <a:latin typeface="Verdana"/>
                <a:cs typeface="Verdana"/>
              </a:rPr>
              <a:t> </a:t>
            </a:r>
            <a:r>
              <a:rPr lang="es-ES" sz="1800" noProof="0" dirty="0">
                <a:latin typeface="Verdana"/>
                <a:cs typeface="Verdana"/>
              </a:rPr>
              <a:t>a</a:t>
            </a:r>
            <a:r>
              <a:rPr lang="es-ES" sz="1800" spc="-40" noProof="0" dirty="0">
                <a:latin typeface="Verdana"/>
                <a:cs typeface="Verdana"/>
              </a:rPr>
              <a:t> </a:t>
            </a:r>
            <a:r>
              <a:rPr lang="es-ES" sz="1800" noProof="0" dirty="0">
                <a:latin typeface="Verdana"/>
                <a:cs typeface="Verdana"/>
              </a:rPr>
              <a:t>través</a:t>
            </a:r>
            <a:r>
              <a:rPr lang="es-ES" sz="1800" spc="-45" noProof="0" dirty="0">
                <a:latin typeface="Verdana"/>
                <a:cs typeface="Verdana"/>
              </a:rPr>
              <a:t> </a:t>
            </a:r>
            <a:r>
              <a:rPr lang="es-ES" sz="1800" spc="-25" noProof="0" dirty="0">
                <a:latin typeface="Verdana"/>
                <a:cs typeface="Verdana"/>
              </a:rPr>
              <a:t>de </a:t>
            </a:r>
            <a:r>
              <a:rPr lang="es-ES" sz="1800" noProof="0" dirty="0">
                <a:latin typeface="Verdana"/>
                <a:cs typeface="Verdana"/>
              </a:rPr>
              <a:t>concursos</a:t>
            </a:r>
            <a:r>
              <a:rPr lang="es-ES" sz="1800" spc="145" noProof="0" dirty="0">
                <a:latin typeface="Verdana"/>
                <a:cs typeface="Verdana"/>
              </a:rPr>
              <a:t> </a:t>
            </a:r>
            <a:r>
              <a:rPr lang="es-ES" sz="1800" noProof="0" dirty="0">
                <a:latin typeface="Verdana"/>
                <a:cs typeface="Verdana"/>
              </a:rPr>
              <a:t>públicos</a:t>
            </a:r>
            <a:r>
              <a:rPr lang="es-ES" sz="1800" spc="160" noProof="0" dirty="0">
                <a:latin typeface="Verdana"/>
                <a:cs typeface="Verdana"/>
              </a:rPr>
              <a:t> </a:t>
            </a:r>
            <a:r>
              <a:rPr lang="es-ES" sz="1800" noProof="0" dirty="0">
                <a:latin typeface="Verdana"/>
                <a:cs typeface="Verdana"/>
              </a:rPr>
              <a:t>de</a:t>
            </a:r>
            <a:r>
              <a:rPr lang="es-ES" sz="1800" spc="145" noProof="0" dirty="0">
                <a:latin typeface="Verdana"/>
                <a:cs typeface="Verdana"/>
              </a:rPr>
              <a:t> </a:t>
            </a:r>
            <a:r>
              <a:rPr lang="es-ES" sz="1800" noProof="0" dirty="0">
                <a:latin typeface="Verdana"/>
                <a:cs typeface="Verdana"/>
              </a:rPr>
              <a:t>adjudicación,</a:t>
            </a:r>
            <a:r>
              <a:rPr lang="es-ES" sz="1800" spc="155" noProof="0" dirty="0">
                <a:latin typeface="Verdana"/>
                <a:cs typeface="Verdana"/>
              </a:rPr>
              <a:t> </a:t>
            </a:r>
            <a:r>
              <a:rPr lang="es-ES" sz="1800" noProof="0" dirty="0">
                <a:latin typeface="Verdana"/>
                <a:cs typeface="Verdana"/>
              </a:rPr>
              <a:t>pero</a:t>
            </a:r>
            <a:r>
              <a:rPr lang="es-ES" sz="1800" spc="150" noProof="0" dirty="0">
                <a:latin typeface="Verdana"/>
                <a:cs typeface="Verdana"/>
              </a:rPr>
              <a:t> </a:t>
            </a:r>
            <a:r>
              <a:rPr lang="es-ES" sz="1800" noProof="0" dirty="0">
                <a:latin typeface="Verdana"/>
                <a:cs typeface="Verdana"/>
              </a:rPr>
              <a:t>también</a:t>
            </a:r>
            <a:r>
              <a:rPr lang="es-ES" sz="1800" spc="170" noProof="0" dirty="0">
                <a:latin typeface="Verdana"/>
                <a:cs typeface="Verdana"/>
              </a:rPr>
              <a:t> </a:t>
            </a:r>
            <a:r>
              <a:rPr lang="es-ES" sz="1800" noProof="0" dirty="0">
                <a:latin typeface="Verdana"/>
                <a:cs typeface="Verdana"/>
              </a:rPr>
              <a:t>mediante</a:t>
            </a:r>
            <a:r>
              <a:rPr lang="es-ES" sz="1800" spc="160" noProof="0" dirty="0">
                <a:latin typeface="Verdana"/>
                <a:cs typeface="Verdana"/>
              </a:rPr>
              <a:t> </a:t>
            </a:r>
            <a:r>
              <a:rPr lang="es-ES" sz="1800" spc="-10" noProof="0" dirty="0">
                <a:latin typeface="Verdana"/>
                <a:cs typeface="Verdana"/>
              </a:rPr>
              <a:t>concesión </a:t>
            </a:r>
            <a:r>
              <a:rPr lang="es-ES" sz="1800" noProof="0" dirty="0">
                <a:latin typeface="Verdana"/>
                <a:cs typeface="Verdana"/>
              </a:rPr>
              <a:t>directa</a:t>
            </a:r>
            <a:r>
              <a:rPr lang="es-ES" sz="1800" spc="-55" noProof="0" dirty="0">
                <a:latin typeface="Verdana"/>
                <a:cs typeface="Verdana"/>
              </a:rPr>
              <a:t> </a:t>
            </a:r>
            <a:r>
              <a:rPr lang="es-ES" sz="1800" noProof="0" dirty="0">
                <a:latin typeface="Verdana"/>
                <a:cs typeface="Verdana"/>
              </a:rPr>
              <a:t>en</a:t>
            </a:r>
            <a:r>
              <a:rPr lang="es-ES" sz="1800" spc="-50" noProof="0" dirty="0">
                <a:latin typeface="Verdana"/>
                <a:cs typeface="Verdana"/>
              </a:rPr>
              <a:t> </a:t>
            </a:r>
            <a:r>
              <a:rPr lang="es-ES" sz="1800" noProof="0" dirty="0">
                <a:latin typeface="Verdana"/>
                <a:cs typeface="Verdana"/>
              </a:rPr>
              <a:t>casos</a:t>
            </a:r>
            <a:r>
              <a:rPr lang="es-ES" sz="1800" spc="-55" noProof="0" dirty="0">
                <a:latin typeface="Verdana"/>
                <a:cs typeface="Verdana"/>
              </a:rPr>
              <a:t> </a:t>
            </a:r>
            <a:r>
              <a:rPr lang="es-ES" sz="1800" noProof="0" dirty="0">
                <a:latin typeface="Verdana"/>
                <a:cs typeface="Verdana"/>
              </a:rPr>
              <a:t>excepcionalmente</a:t>
            </a:r>
            <a:r>
              <a:rPr lang="es-ES" sz="1800" spc="-55" noProof="0" dirty="0">
                <a:latin typeface="Verdana"/>
                <a:cs typeface="Verdana"/>
              </a:rPr>
              <a:t> </a:t>
            </a:r>
            <a:r>
              <a:rPr lang="es-ES" sz="1800" spc="-10" noProof="0" dirty="0">
                <a:latin typeface="Verdana"/>
                <a:cs typeface="Verdana"/>
              </a:rPr>
              <a:t>justificados.</a:t>
            </a:r>
            <a:endParaRPr lang="es-ES" sz="1800" noProof="0" dirty="0">
              <a:latin typeface="Verdana"/>
              <a:cs typeface="Verdana"/>
            </a:endParaRPr>
          </a:p>
        </p:txBody>
      </p:sp>
      <p:pic>
        <p:nvPicPr>
          <p:cNvPr id="3" name="Imagen 2">
            <a:extLst>
              <a:ext uri="{FF2B5EF4-FFF2-40B4-BE49-F238E27FC236}">
                <a16:creationId xmlns:a16="http://schemas.microsoft.com/office/drawing/2014/main" id="{28912F75-D495-B061-3179-42BB23C4F0C3}"/>
              </a:ext>
            </a:extLst>
          </p:cNvPr>
          <p:cNvPicPr>
            <a:picLocks noChangeAspect="1"/>
          </p:cNvPicPr>
          <p:nvPr/>
        </p:nvPicPr>
        <p:blipFill>
          <a:blip r:embed="rId2"/>
          <a:stretch>
            <a:fillRect/>
          </a:stretch>
        </p:blipFill>
        <p:spPr>
          <a:xfrm>
            <a:off x="2995895" y="629705"/>
            <a:ext cx="3810000" cy="1268015"/>
          </a:xfrm>
          <a:prstGeom prst="rect">
            <a:avLst/>
          </a:prstGeom>
        </p:spPr>
      </p:pic>
      <p:pic>
        <p:nvPicPr>
          <p:cNvPr id="4" name="Picture 2">
            <a:extLst>
              <a:ext uri="{FF2B5EF4-FFF2-40B4-BE49-F238E27FC236}">
                <a16:creationId xmlns:a16="http://schemas.microsoft.com/office/drawing/2014/main" id="{DB7BFB60-88C3-E50A-D0EB-0D55A24283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74339AE6-1F2F-F169-B1E1-FE2F9602A8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209800"/>
            <a:ext cx="8284209" cy="3078480"/>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Existen</a:t>
            </a:r>
            <a:r>
              <a:rPr lang="es-ES" sz="1800" spc="-5" noProof="0" dirty="0">
                <a:latin typeface="Verdana"/>
                <a:cs typeface="Verdana"/>
              </a:rPr>
              <a:t> </a:t>
            </a:r>
            <a:r>
              <a:rPr lang="es-ES" sz="1800" noProof="0" dirty="0">
                <a:latin typeface="Verdana"/>
                <a:cs typeface="Verdana"/>
              </a:rPr>
              <a:t>precedentes</a:t>
            </a:r>
            <a:r>
              <a:rPr lang="es-ES" sz="1800" spc="-10" noProof="0" dirty="0">
                <a:latin typeface="Verdana"/>
                <a:cs typeface="Verdana"/>
              </a:rPr>
              <a:t> </a:t>
            </a:r>
            <a:r>
              <a:rPr lang="es-ES" sz="1800" noProof="0" dirty="0">
                <a:latin typeface="Verdana"/>
                <a:cs typeface="Verdana"/>
              </a:rPr>
              <a:t>en los que</a:t>
            </a:r>
            <a:r>
              <a:rPr lang="es-ES" sz="1800" spc="-15" noProof="0" dirty="0">
                <a:latin typeface="Verdana"/>
                <a:cs typeface="Verdana"/>
              </a:rPr>
              <a:t> </a:t>
            </a:r>
            <a:r>
              <a:rPr lang="es-ES" sz="1800" noProof="0" dirty="0">
                <a:latin typeface="Verdana"/>
                <a:cs typeface="Verdana"/>
              </a:rPr>
              <a:t>ayuntamientos</a:t>
            </a:r>
            <a:r>
              <a:rPr lang="es-ES" sz="1800" spc="-5" noProof="0" dirty="0">
                <a:latin typeface="Verdana"/>
                <a:cs typeface="Verdana"/>
              </a:rPr>
              <a:t> </a:t>
            </a:r>
            <a:r>
              <a:rPr lang="es-ES" sz="1800" noProof="0" dirty="0">
                <a:latin typeface="Verdana"/>
                <a:cs typeface="Verdana"/>
              </a:rPr>
              <a:t>han</a:t>
            </a:r>
            <a:r>
              <a:rPr lang="es-ES" sz="1800" spc="-20" noProof="0" dirty="0">
                <a:latin typeface="Verdana"/>
                <a:cs typeface="Verdana"/>
              </a:rPr>
              <a:t> </a:t>
            </a:r>
            <a:r>
              <a:rPr lang="es-ES" sz="1800" noProof="0" dirty="0">
                <a:latin typeface="Verdana"/>
                <a:cs typeface="Verdana"/>
              </a:rPr>
              <a:t>cedido</a:t>
            </a:r>
            <a:r>
              <a:rPr lang="es-ES" sz="1800" spc="-5" noProof="0" dirty="0">
                <a:latin typeface="Verdana"/>
                <a:cs typeface="Verdana"/>
              </a:rPr>
              <a:t> </a:t>
            </a:r>
            <a:r>
              <a:rPr lang="es-ES" sz="1800" noProof="0" dirty="0">
                <a:latin typeface="Verdana"/>
                <a:cs typeface="Verdana"/>
              </a:rPr>
              <a:t>la</a:t>
            </a:r>
            <a:r>
              <a:rPr lang="es-ES" sz="1800" spc="-10" noProof="0" dirty="0">
                <a:latin typeface="Verdana"/>
                <a:cs typeface="Verdana"/>
              </a:rPr>
              <a:t> titularidad</a:t>
            </a:r>
            <a:endParaRPr lang="es-ES" sz="1800" noProof="0" dirty="0">
              <a:latin typeface="Verdana"/>
              <a:cs typeface="Verdana"/>
            </a:endParaRPr>
          </a:p>
          <a:p>
            <a:pPr marL="12700" marR="5080" algn="just">
              <a:lnSpc>
                <a:spcPts val="4380"/>
              </a:lnSpc>
              <a:spcBef>
                <a:spcPts val="505"/>
              </a:spcBef>
            </a:pPr>
            <a:r>
              <a:rPr lang="es-ES" sz="1800" noProof="0" dirty="0">
                <a:latin typeface="Verdana"/>
                <a:cs typeface="Verdana"/>
              </a:rPr>
              <a:t>de</a:t>
            </a:r>
            <a:r>
              <a:rPr lang="es-ES" sz="1800" spc="-70" noProof="0" dirty="0">
                <a:latin typeface="Verdana"/>
                <a:cs typeface="Verdana"/>
              </a:rPr>
              <a:t> </a:t>
            </a:r>
            <a:r>
              <a:rPr lang="es-ES" sz="1800" noProof="0" dirty="0">
                <a:latin typeface="Verdana"/>
                <a:cs typeface="Verdana"/>
              </a:rPr>
              <a:t>parcelas</a:t>
            </a:r>
            <a:r>
              <a:rPr lang="es-ES" sz="1800" spc="-65" noProof="0" dirty="0">
                <a:latin typeface="Verdana"/>
                <a:cs typeface="Verdana"/>
              </a:rPr>
              <a:t>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uso</a:t>
            </a:r>
            <a:r>
              <a:rPr lang="es-ES" sz="1800" spc="-65" noProof="0" dirty="0">
                <a:latin typeface="Verdana"/>
                <a:cs typeface="Verdana"/>
              </a:rPr>
              <a:t> </a:t>
            </a:r>
            <a:r>
              <a:rPr lang="es-ES" sz="1800" noProof="0" dirty="0">
                <a:latin typeface="Verdana"/>
                <a:cs typeface="Verdana"/>
              </a:rPr>
              <a:t>público</a:t>
            </a:r>
            <a:r>
              <a:rPr lang="es-ES" sz="1800" spc="-45" noProof="0" dirty="0">
                <a:latin typeface="Verdana"/>
                <a:cs typeface="Verdana"/>
              </a:rPr>
              <a:t> </a:t>
            </a:r>
            <a:r>
              <a:rPr lang="es-ES" sz="1800" noProof="0" dirty="0">
                <a:latin typeface="Verdana"/>
                <a:cs typeface="Verdana"/>
              </a:rPr>
              <a:t>mediante</a:t>
            </a:r>
            <a:r>
              <a:rPr lang="es-ES" sz="1800" spc="-70" noProof="0" dirty="0">
                <a:latin typeface="Verdana"/>
                <a:cs typeface="Verdana"/>
              </a:rPr>
              <a:t> </a:t>
            </a:r>
            <a:r>
              <a:rPr lang="es-ES" sz="1800" noProof="0" dirty="0">
                <a:latin typeface="Verdana"/>
                <a:cs typeface="Verdana"/>
              </a:rPr>
              <a:t>concesión</a:t>
            </a:r>
            <a:r>
              <a:rPr lang="es-ES" sz="1800" spc="-60" noProof="0" dirty="0">
                <a:latin typeface="Verdana"/>
                <a:cs typeface="Verdana"/>
              </a:rPr>
              <a:t> </a:t>
            </a:r>
            <a:r>
              <a:rPr lang="es-ES" sz="1800" noProof="0" dirty="0">
                <a:latin typeface="Verdana"/>
                <a:cs typeface="Verdana"/>
              </a:rPr>
              <a:t>demanial</a:t>
            </a:r>
            <a:r>
              <a:rPr lang="es-ES" sz="1800" spc="-60" noProof="0" dirty="0">
                <a:latin typeface="Verdana"/>
                <a:cs typeface="Verdana"/>
              </a:rPr>
              <a:t> </a:t>
            </a:r>
            <a:r>
              <a:rPr lang="es-ES" sz="1800" noProof="0" dirty="0">
                <a:latin typeface="Verdana"/>
                <a:cs typeface="Verdana"/>
              </a:rPr>
              <a:t>a</a:t>
            </a:r>
            <a:r>
              <a:rPr lang="es-ES" sz="1800" spc="-65" noProof="0" dirty="0">
                <a:latin typeface="Verdana"/>
                <a:cs typeface="Verdana"/>
              </a:rPr>
              <a:t> </a:t>
            </a:r>
            <a:r>
              <a:rPr lang="es-ES" sz="1800" spc="-10" noProof="0" dirty="0">
                <a:latin typeface="Verdana"/>
                <a:cs typeface="Verdana"/>
              </a:rPr>
              <a:t>cooperativas </a:t>
            </a:r>
            <a:r>
              <a:rPr lang="es-ES" sz="1800" noProof="0" dirty="0">
                <a:latin typeface="Verdana"/>
                <a:cs typeface="Verdana"/>
              </a:rPr>
              <a:t>para</a:t>
            </a:r>
            <a:r>
              <a:rPr lang="es-ES" sz="1800" spc="-40" noProof="0" dirty="0">
                <a:latin typeface="Verdana"/>
                <a:cs typeface="Verdana"/>
              </a:rPr>
              <a:t> </a:t>
            </a:r>
            <a:r>
              <a:rPr lang="es-ES" sz="1800" noProof="0" dirty="0">
                <a:latin typeface="Verdana"/>
                <a:cs typeface="Verdana"/>
              </a:rPr>
              <a:t>la</a:t>
            </a:r>
            <a:r>
              <a:rPr lang="es-ES" sz="1800" spc="-35" noProof="0" dirty="0">
                <a:latin typeface="Verdana"/>
                <a:cs typeface="Verdana"/>
              </a:rPr>
              <a:t> </a:t>
            </a:r>
            <a:r>
              <a:rPr lang="es-ES" sz="1800" noProof="0" dirty="0">
                <a:latin typeface="Verdana"/>
                <a:cs typeface="Verdana"/>
              </a:rPr>
              <a:t>promoción</a:t>
            </a:r>
            <a:r>
              <a:rPr lang="es-ES" sz="1800" spc="-3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vivienda</a:t>
            </a:r>
            <a:r>
              <a:rPr lang="es-ES" sz="1800" spc="-35" noProof="0" dirty="0">
                <a:latin typeface="Verdana"/>
                <a:cs typeface="Verdana"/>
              </a:rPr>
              <a:t> </a:t>
            </a:r>
            <a:r>
              <a:rPr lang="es-ES" sz="1800" noProof="0" dirty="0">
                <a:latin typeface="Verdana"/>
                <a:cs typeface="Verdana"/>
              </a:rPr>
              <a:t>social</a:t>
            </a:r>
            <a:r>
              <a:rPr lang="es-ES" sz="1800" spc="-35" noProof="0" dirty="0">
                <a:latin typeface="Verdana"/>
                <a:cs typeface="Verdana"/>
              </a:rPr>
              <a:t> </a:t>
            </a:r>
            <a:r>
              <a:rPr lang="es-ES" sz="1800" noProof="0" dirty="0">
                <a:latin typeface="Verdana"/>
                <a:cs typeface="Verdana"/>
              </a:rPr>
              <a:t>y</a:t>
            </a:r>
            <a:r>
              <a:rPr lang="es-ES" sz="1800" spc="-20" noProof="0" dirty="0">
                <a:latin typeface="Verdana"/>
                <a:cs typeface="Verdana"/>
              </a:rPr>
              <a:t> </a:t>
            </a:r>
            <a:r>
              <a:rPr lang="es-ES" sz="1800" spc="-10" noProof="0" dirty="0">
                <a:latin typeface="Verdana"/>
                <a:cs typeface="Verdana"/>
              </a:rPr>
              <a:t>cooperativa.</a:t>
            </a:r>
            <a:endParaRPr lang="es-ES" sz="1800" noProof="0" dirty="0">
              <a:latin typeface="Verdana"/>
              <a:cs typeface="Verdana"/>
            </a:endParaRPr>
          </a:p>
          <a:p>
            <a:pPr marL="12700" marR="5080" algn="just">
              <a:lnSpc>
                <a:spcPts val="4370"/>
              </a:lnSpc>
              <a:spcBef>
                <a:spcPts val="5"/>
              </a:spcBef>
              <a:tabLst>
                <a:tab pos="1675130" algn="l"/>
                <a:tab pos="2618740" algn="l"/>
                <a:tab pos="3120390" algn="l"/>
                <a:tab pos="4058920" algn="l"/>
                <a:tab pos="4595495" algn="l"/>
                <a:tab pos="6145530" algn="l"/>
                <a:tab pos="6635115" algn="l"/>
                <a:tab pos="7046595" algn="l"/>
              </a:tabLst>
            </a:pPr>
            <a:r>
              <a:rPr lang="es-ES" sz="1800" spc="-10" noProof="0" dirty="0">
                <a:latin typeface="Verdana"/>
                <a:cs typeface="Verdana"/>
              </a:rPr>
              <a:t>Este</a:t>
            </a:r>
            <a:r>
              <a:rPr lang="es-ES" sz="1800" spc="-130" noProof="0" dirty="0">
                <a:latin typeface="Verdana"/>
                <a:cs typeface="Verdana"/>
              </a:rPr>
              <a:t> </a:t>
            </a:r>
            <a:r>
              <a:rPr lang="es-ES" sz="1800" spc="-10" noProof="0" dirty="0">
                <a:latin typeface="Verdana"/>
                <a:cs typeface="Verdana"/>
              </a:rPr>
              <a:t>tipo</a:t>
            </a:r>
            <a:r>
              <a:rPr lang="es-ES" sz="1800" spc="-120" noProof="0" dirty="0">
                <a:latin typeface="Verdana"/>
                <a:cs typeface="Verdana"/>
              </a:rPr>
              <a:t> </a:t>
            </a:r>
            <a:r>
              <a:rPr lang="es-ES" sz="1800" noProof="0" dirty="0">
                <a:latin typeface="Verdana"/>
                <a:cs typeface="Verdana"/>
              </a:rPr>
              <a:t>de</a:t>
            </a:r>
            <a:r>
              <a:rPr lang="es-ES" sz="1800" spc="-125" noProof="0" dirty="0">
                <a:latin typeface="Verdana"/>
                <a:cs typeface="Verdana"/>
              </a:rPr>
              <a:t> </a:t>
            </a:r>
            <a:r>
              <a:rPr lang="es-ES" sz="1800" spc="-10" noProof="0" dirty="0">
                <a:latin typeface="Verdana"/>
                <a:cs typeface="Verdana"/>
              </a:rPr>
              <a:t>concesión</a:t>
            </a:r>
            <a:r>
              <a:rPr lang="es-ES" sz="1800" spc="-125" noProof="0" dirty="0">
                <a:latin typeface="Verdana"/>
                <a:cs typeface="Verdana"/>
              </a:rPr>
              <a:t> </a:t>
            </a:r>
            <a:r>
              <a:rPr lang="es-ES" sz="1800" spc="-10" noProof="0" dirty="0">
                <a:latin typeface="Verdana"/>
                <a:cs typeface="Verdana"/>
              </a:rPr>
              <a:t>permite</a:t>
            </a:r>
            <a:r>
              <a:rPr lang="es-ES" sz="1800" spc="-125" noProof="0" dirty="0">
                <a:latin typeface="Verdana"/>
                <a:cs typeface="Verdana"/>
              </a:rPr>
              <a:t> </a:t>
            </a:r>
            <a:r>
              <a:rPr lang="es-ES" sz="1800" noProof="0" dirty="0">
                <a:latin typeface="Verdana"/>
                <a:cs typeface="Verdana"/>
              </a:rPr>
              <a:t>la</a:t>
            </a:r>
            <a:r>
              <a:rPr lang="es-ES" sz="1800" spc="-120" noProof="0" dirty="0">
                <a:latin typeface="Verdana"/>
                <a:cs typeface="Verdana"/>
              </a:rPr>
              <a:t> </a:t>
            </a:r>
            <a:r>
              <a:rPr lang="es-ES" sz="1800" spc="-10" noProof="0" dirty="0">
                <a:latin typeface="Verdana"/>
                <a:cs typeface="Verdana"/>
              </a:rPr>
              <a:t>utilización</a:t>
            </a:r>
            <a:r>
              <a:rPr lang="es-ES" sz="1800" spc="-125" noProof="0" dirty="0">
                <a:latin typeface="Verdana"/>
                <a:cs typeface="Verdana"/>
              </a:rPr>
              <a:t> </a:t>
            </a:r>
            <a:r>
              <a:rPr lang="es-ES" sz="1800" spc="-10" noProof="0" dirty="0">
                <a:latin typeface="Verdana"/>
                <a:cs typeface="Verdana"/>
              </a:rPr>
              <a:t>del</a:t>
            </a:r>
            <a:r>
              <a:rPr lang="es-ES" sz="1800" spc="-120" noProof="0" dirty="0">
                <a:latin typeface="Verdana"/>
                <a:cs typeface="Verdana"/>
              </a:rPr>
              <a:t> </a:t>
            </a:r>
            <a:r>
              <a:rPr lang="es-ES" sz="1800" noProof="0" dirty="0">
                <a:latin typeface="Verdana"/>
                <a:cs typeface="Verdana"/>
              </a:rPr>
              <a:t>suelo</a:t>
            </a:r>
            <a:r>
              <a:rPr lang="es-ES" sz="1800" spc="-105" noProof="0" dirty="0">
                <a:latin typeface="Verdana"/>
                <a:cs typeface="Verdana"/>
              </a:rPr>
              <a:t> </a:t>
            </a:r>
            <a:r>
              <a:rPr lang="es-ES" sz="1800" spc="-10" noProof="0" dirty="0">
                <a:latin typeface="Verdana"/>
                <a:cs typeface="Verdana"/>
              </a:rPr>
              <a:t>durante</a:t>
            </a:r>
            <a:r>
              <a:rPr lang="es-ES" sz="1800" spc="-130" noProof="0" dirty="0">
                <a:latin typeface="Verdana"/>
                <a:cs typeface="Verdana"/>
              </a:rPr>
              <a:t> </a:t>
            </a:r>
            <a:r>
              <a:rPr lang="es-ES" sz="1800" noProof="0" dirty="0">
                <a:latin typeface="Verdana"/>
                <a:cs typeface="Verdana"/>
              </a:rPr>
              <a:t>un</a:t>
            </a:r>
            <a:r>
              <a:rPr lang="es-ES" sz="1800" spc="-120" noProof="0" dirty="0">
                <a:latin typeface="Verdana"/>
                <a:cs typeface="Verdana"/>
              </a:rPr>
              <a:t> </a:t>
            </a:r>
            <a:r>
              <a:rPr lang="es-ES" sz="1800" spc="-10" noProof="0" dirty="0">
                <a:latin typeface="Verdana"/>
                <a:cs typeface="Verdana"/>
              </a:rPr>
              <a:t>periodo determinado</a:t>
            </a:r>
            <a:r>
              <a:rPr lang="es-ES" sz="1800" noProof="0" dirty="0">
                <a:latin typeface="Verdana"/>
                <a:cs typeface="Verdana"/>
              </a:rPr>
              <a:t>	</a:t>
            </a:r>
            <a:r>
              <a:rPr lang="es-ES" sz="1800" spc="-10" noProof="0" dirty="0">
                <a:latin typeface="Verdana"/>
                <a:cs typeface="Verdana"/>
              </a:rPr>
              <a:t>(hasta</a:t>
            </a:r>
            <a:r>
              <a:rPr lang="es-ES" sz="1800" noProof="0" dirty="0">
                <a:latin typeface="Verdana"/>
                <a:cs typeface="Verdana"/>
              </a:rPr>
              <a:t>	</a:t>
            </a:r>
            <a:r>
              <a:rPr lang="es-ES" sz="1800" spc="-25" noProof="0" dirty="0">
                <a:latin typeface="Verdana"/>
                <a:cs typeface="Verdana"/>
              </a:rPr>
              <a:t>75</a:t>
            </a:r>
            <a:r>
              <a:rPr lang="es-ES" sz="1800" noProof="0" dirty="0">
                <a:latin typeface="Verdana"/>
                <a:cs typeface="Verdana"/>
              </a:rPr>
              <a:t>	</a:t>
            </a:r>
            <a:r>
              <a:rPr lang="es-ES" sz="1800" spc="-10" noProof="0" dirty="0">
                <a:latin typeface="Verdana"/>
                <a:cs typeface="Verdana"/>
              </a:rPr>
              <a:t>años),</a:t>
            </a:r>
            <a:r>
              <a:rPr lang="es-ES" sz="1800" noProof="0" dirty="0">
                <a:latin typeface="Verdana"/>
                <a:cs typeface="Verdana"/>
              </a:rPr>
              <a:t>	</a:t>
            </a:r>
            <a:r>
              <a:rPr lang="es-ES" sz="1800" spc="-25" noProof="0" dirty="0">
                <a:latin typeface="Verdana"/>
                <a:cs typeface="Verdana"/>
              </a:rPr>
              <a:t>sin</a:t>
            </a:r>
            <a:r>
              <a:rPr lang="es-ES" sz="1800" noProof="0" dirty="0">
                <a:latin typeface="Verdana"/>
                <a:cs typeface="Verdana"/>
              </a:rPr>
              <a:t>	</a:t>
            </a:r>
            <a:r>
              <a:rPr lang="es-ES" sz="1800" spc="-10" noProof="0" dirty="0">
                <a:latin typeface="Verdana"/>
                <a:cs typeface="Verdana"/>
              </a:rPr>
              <a:t>transmisión</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propiedad,</a:t>
            </a:r>
            <a:endParaRPr lang="es-ES" sz="1800" noProof="0" dirty="0">
              <a:latin typeface="Verdana"/>
              <a:cs typeface="Verdana"/>
            </a:endParaRPr>
          </a:p>
          <a:p>
            <a:pPr marL="12700" algn="just">
              <a:lnSpc>
                <a:spcPct val="100000"/>
              </a:lnSpc>
              <a:spcBef>
                <a:spcPts val="1705"/>
              </a:spcBef>
            </a:pPr>
            <a:r>
              <a:rPr lang="es-ES" sz="1800" noProof="0" dirty="0">
                <a:latin typeface="Verdana"/>
                <a:cs typeface="Verdana"/>
              </a:rPr>
              <a:t>garantizando</a:t>
            </a:r>
            <a:r>
              <a:rPr lang="es-ES" sz="1800" spc="-35" noProof="0" dirty="0">
                <a:latin typeface="Verdana"/>
                <a:cs typeface="Verdana"/>
              </a:rPr>
              <a:t> </a:t>
            </a:r>
            <a:r>
              <a:rPr lang="es-ES" sz="1800" noProof="0" dirty="0">
                <a:latin typeface="Verdana"/>
                <a:cs typeface="Verdana"/>
              </a:rPr>
              <a:t>el</a:t>
            </a:r>
            <a:r>
              <a:rPr lang="es-ES" sz="1800" spc="-40" noProof="0" dirty="0">
                <a:latin typeface="Verdana"/>
                <a:cs typeface="Verdana"/>
              </a:rPr>
              <a:t> </a:t>
            </a:r>
            <a:r>
              <a:rPr lang="es-ES" sz="1800" noProof="0" dirty="0">
                <a:latin typeface="Verdana"/>
                <a:cs typeface="Verdana"/>
              </a:rPr>
              <a:t>destino</a:t>
            </a:r>
            <a:r>
              <a:rPr lang="es-ES" sz="1800" spc="-40" noProof="0" dirty="0">
                <a:latin typeface="Verdana"/>
                <a:cs typeface="Verdana"/>
              </a:rPr>
              <a:t> </a:t>
            </a:r>
            <a:r>
              <a:rPr lang="es-ES" sz="1800" noProof="0" dirty="0">
                <a:latin typeface="Verdana"/>
                <a:cs typeface="Verdana"/>
              </a:rPr>
              <a:t>al</a:t>
            </a:r>
            <a:r>
              <a:rPr lang="es-ES" sz="1800" spc="-30" noProof="0" dirty="0">
                <a:latin typeface="Verdana"/>
                <a:cs typeface="Verdana"/>
              </a:rPr>
              <a:t> </a:t>
            </a:r>
            <a:r>
              <a:rPr lang="es-ES" sz="1800" noProof="0" dirty="0">
                <a:latin typeface="Verdana"/>
                <a:cs typeface="Verdana"/>
              </a:rPr>
              <a:t>uso</a:t>
            </a:r>
            <a:r>
              <a:rPr lang="es-ES" sz="1800" spc="-40" noProof="0" dirty="0">
                <a:latin typeface="Verdana"/>
                <a:cs typeface="Verdana"/>
              </a:rPr>
              <a:t> </a:t>
            </a:r>
            <a:r>
              <a:rPr lang="es-ES" sz="1800" noProof="0" dirty="0">
                <a:latin typeface="Verdana"/>
                <a:cs typeface="Verdana"/>
              </a:rPr>
              <a:t>social</a:t>
            </a:r>
            <a:r>
              <a:rPr lang="es-ES" sz="1800" spc="-40"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evitando</a:t>
            </a:r>
            <a:r>
              <a:rPr lang="es-ES" sz="1800" spc="-40"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spc="-10" noProof="0" dirty="0">
                <a:latin typeface="Verdana"/>
                <a:cs typeface="Verdana"/>
              </a:rPr>
              <a:t>especulación.</a:t>
            </a:r>
            <a:endParaRPr lang="es-ES" sz="1800" noProof="0" dirty="0">
              <a:latin typeface="Verdana"/>
              <a:cs typeface="Verdana"/>
            </a:endParaRPr>
          </a:p>
        </p:txBody>
      </p:sp>
      <p:pic>
        <p:nvPicPr>
          <p:cNvPr id="3" name="Imagen 2">
            <a:extLst>
              <a:ext uri="{FF2B5EF4-FFF2-40B4-BE49-F238E27FC236}">
                <a16:creationId xmlns:a16="http://schemas.microsoft.com/office/drawing/2014/main" id="{D8B137D6-5F31-7A54-C97C-25F0C8351FD1}"/>
              </a:ext>
            </a:extLst>
          </p:cNvPr>
          <p:cNvPicPr>
            <a:picLocks noChangeAspect="1"/>
          </p:cNvPicPr>
          <p:nvPr/>
        </p:nvPicPr>
        <p:blipFill>
          <a:blip r:embed="rId2"/>
          <a:stretch>
            <a:fillRect/>
          </a:stretch>
        </p:blipFill>
        <p:spPr>
          <a:xfrm>
            <a:off x="2743200" y="511751"/>
            <a:ext cx="3810000" cy="1268015"/>
          </a:xfrm>
          <a:prstGeom prst="rect">
            <a:avLst/>
          </a:prstGeom>
        </p:spPr>
      </p:pic>
      <p:pic>
        <p:nvPicPr>
          <p:cNvPr id="4" name="Picture 2">
            <a:extLst>
              <a:ext uri="{FF2B5EF4-FFF2-40B4-BE49-F238E27FC236}">
                <a16:creationId xmlns:a16="http://schemas.microsoft.com/office/drawing/2014/main" id="{DCD53C23-3738-CF37-C9EE-E14076F768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4CE484A1-642B-353B-CAAD-56B71348E8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057400"/>
            <a:ext cx="8305800" cy="4431085"/>
          </a:xfrm>
          <a:prstGeom prst="rect">
            <a:avLst/>
          </a:prstGeom>
        </p:spPr>
        <p:txBody>
          <a:bodyPr vert="horz" wrap="square" lIns="0" tIns="12700" rIns="0" bIns="0" rtlCol="0">
            <a:spAutoFit/>
          </a:bodyPr>
          <a:lstStyle/>
          <a:p>
            <a:pPr marL="12700" algn="just">
              <a:lnSpc>
                <a:spcPct val="200000"/>
              </a:lnSpc>
              <a:spcBef>
                <a:spcPts val="100"/>
              </a:spcBef>
            </a:pPr>
            <a:r>
              <a:rPr lang="es-ES" sz="1800" b="1" noProof="0" dirty="0">
                <a:latin typeface="Verdana"/>
                <a:cs typeface="Verdana"/>
              </a:rPr>
              <a:t>Requisitos</a:t>
            </a:r>
            <a:r>
              <a:rPr lang="es-ES" sz="1800" b="1" spc="-55" noProof="0" dirty="0">
                <a:latin typeface="Verdana"/>
                <a:cs typeface="Verdana"/>
              </a:rPr>
              <a:t> </a:t>
            </a:r>
            <a:r>
              <a:rPr lang="es-ES" sz="1800" b="1" noProof="0" dirty="0">
                <a:latin typeface="Verdana"/>
                <a:cs typeface="Verdana"/>
              </a:rPr>
              <a:t>y</a:t>
            </a:r>
            <a:r>
              <a:rPr lang="es-ES" sz="1800" b="1" spc="-55" noProof="0" dirty="0">
                <a:latin typeface="Verdana"/>
                <a:cs typeface="Verdana"/>
              </a:rPr>
              <a:t> </a:t>
            </a:r>
            <a:r>
              <a:rPr lang="es-ES" sz="1800" b="1" spc="-10" noProof="0" dirty="0">
                <a:latin typeface="Verdana"/>
                <a:cs typeface="Verdana"/>
              </a:rPr>
              <a:t>consideraciones</a:t>
            </a:r>
            <a:endParaRPr lang="es-ES" sz="1800" noProof="0" dirty="0">
              <a:latin typeface="Verdana"/>
              <a:cs typeface="Verdana"/>
            </a:endParaRPr>
          </a:p>
          <a:p>
            <a:pPr marL="12700" algn="just">
              <a:lnSpc>
                <a:spcPct val="200000"/>
              </a:lnSpc>
              <a:spcBef>
                <a:spcPts val="100"/>
              </a:spcBef>
            </a:pPr>
            <a:r>
              <a:rPr lang="es-ES" sz="1800" noProof="0" dirty="0">
                <a:latin typeface="Verdana"/>
                <a:cs typeface="Verdana"/>
              </a:rPr>
              <a:t>La</a:t>
            </a:r>
            <a:r>
              <a:rPr lang="es-ES" sz="1800" spc="105" noProof="0" dirty="0">
                <a:latin typeface="Verdana"/>
                <a:cs typeface="Verdana"/>
              </a:rPr>
              <a:t> </a:t>
            </a:r>
            <a:r>
              <a:rPr lang="es-ES" sz="1800" noProof="0" dirty="0">
                <a:latin typeface="Verdana"/>
                <a:cs typeface="Verdana"/>
              </a:rPr>
              <a:t>concesión</a:t>
            </a:r>
            <a:r>
              <a:rPr lang="es-ES" sz="1800" spc="110" noProof="0" dirty="0">
                <a:latin typeface="Verdana"/>
                <a:cs typeface="Verdana"/>
              </a:rPr>
              <a:t> </a:t>
            </a:r>
            <a:r>
              <a:rPr lang="es-ES" sz="1800" noProof="0" dirty="0">
                <a:latin typeface="Verdana"/>
                <a:cs typeface="Verdana"/>
              </a:rPr>
              <a:t>debe</a:t>
            </a:r>
            <a:r>
              <a:rPr lang="es-ES" sz="1800" spc="100" noProof="0" dirty="0">
                <a:latin typeface="Verdana"/>
                <a:cs typeface="Verdana"/>
              </a:rPr>
              <a:t> </a:t>
            </a:r>
            <a:r>
              <a:rPr lang="es-ES" sz="1800" noProof="0" dirty="0">
                <a:latin typeface="Verdana"/>
                <a:cs typeface="Verdana"/>
              </a:rPr>
              <a:t>responder</a:t>
            </a:r>
            <a:r>
              <a:rPr lang="es-ES" sz="1800" spc="110" noProof="0" dirty="0">
                <a:latin typeface="Verdana"/>
                <a:cs typeface="Verdana"/>
              </a:rPr>
              <a:t> </a:t>
            </a:r>
            <a:r>
              <a:rPr lang="es-ES" sz="1800" noProof="0" dirty="0">
                <a:latin typeface="Verdana"/>
                <a:cs typeface="Verdana"/>
              </a:rPr>
              <a:t>a</a:t>
            </a:r>
            <a:r>
              <a:rPr lang="es-ES" sz="1800" spc="105" noProof="0" dirty="0">
                <a:latin typeface="Verdana"/>
                <a:cs typeface="Verdana"/>
              </a:rPr>
              <a:t> </a:t>
            </a:r>
            <a:r>
              <a:rPr lang="es-ES" sz="1800" noProof="0" dirty="0">
                <a:latin typeface="Verdana"/>
                <a:cs typeface="Verdana"/>
              </a:rPr>
              <a:t>un</a:t>
            </a:r>
            <a:r>
              <a:rPr lang="es-ES" sz="1800" spc="110" noProof="0" dirty="0">
                <a:latin typeface="Verdana"/>
                <a:cs typeface="Verdana"/>
              </a:rPr>
              <a:t> </a:t>
            </a:r>
            <a:r>
              <a:rPr lang="es-ES" sz="1800" noProof="0" dirty="0">
                <a:latin typeface="Verdana"/>
                <a:cs typeface="Verdana"/>
              </a:rPr>
              <a:t>interés</a:t>
            </a:r>
            <a:r>
              <a:rPr lang="es-ES" sz="1800" spc="110" noProof="0" dirty="0">
                <a:latin typeface="Verdana"/>
                <a:cs typeface="Verdana"/>
              </a:rPr>
              <a:t> </a:t>
            </a:r>
            <a:r>
              <a:rPr lang="es-ES" sz="1800" noProof="0" dirty="0">
                <a:latin typeface="Verdana"/>
                <a:cs typeface="Verdana"/>
              </a:rPr>
              <a:t>general,</a:t>
            </a:r>
            <a:r>
              <a:rPr lang="es-ES" sz="1800" spc="110" noProof="0" dirty="0">
                <a:latin typeface="Verdana"/>
                <a:cs typeface="Verdana"/>
              </a:rPr>
              <a:t> </a:t>
            </a:r>
            <a:r>
              <a:rPr lang="es-ES" sz="1800" noProof="0" dirty="0">
                <a:latin typeface="Verdana"/>
                <a:cs typeface="Verdana"/>
              </a:rPr>
              <a:t>como</a:t>
            </a:r>
            <a:r>
              <a:rPr lang="es-ES" sz="1800" spc="110" noProof="0" dirty="0">
                <a:latin typeface="Verdana"/>
                <a:cs typeface="Verdana"/>
              </a:rPr>
              <a:t> </a:t>
            </a:r>
            <a:r>
              <a:rPr lang="es-ES" sz="1800" noProof="0" dirty="0">
                <a:latin typeface="Verdana"/>
                <a:cs typeface="Verdana"/>
              </a:rPr>
              <a:t>la</a:t>
            </a:r>
            <a:r>
              <a:rPr lang="es-ES" sz="1800" spc="105" noProof="0" dirty="0">
                <a:latin typeface="Verdana"/>
                <a:cs typeface="Verdana"/>
              </a:rPr>
              <a:t> </a:t>
            </a:r>
            <a:r>
              <a:rPr lang="es-ES" sz="1800" spc="-10" noProof="0" dirty="0">
                <a:latin typeface="Verdana"/>
                <a:cs typeface="Verdana"/>
              </a:rPr>
              <a:t>promoción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vivienda</a:t>
            </a:r>
            <a:r>
              <a:rPr lang="es-ES" sz="1800" spc="75" noProof="0" dirty="0">
                <a:latin typeface="Verdana"/>
                <a:cs typeface="Verdana"/>
              </a:rPr>
              <a:t> </a:t>
            </a:r>
            <a:r>
              <a:rPr lang="es-ES" sz="1800" noProof="0" dirty="0">
                <a:latin typeface="Verdana"/>
                <a:cs typeface="Verdana"/>
              </a:rPr>
              <a:t>asequible</a:t>
            </a:r>
            <a:r>
              <a:rPr lang="es-ES" sz="1800" spc="60" noProof="0" dirty="0">
                <a:latin typeface="Verdana"/>
                <a:cs typeface="Verdana"/>
              </a:rPr>
              <a:t> </a:t>
            </a:r>
            <a:r>
              <a:rPr lang="es-ES" sz="1800" noProof="0" dirty="0">
                <a:latin typeface="Verdana"/>
                <a:cs typeface="Verdana"/>
              </a:rPr>
              <a:t>o</a:t>
            </a:r>
            <a:r>
              <a:rPr lang="es-ES" sz="1800" spc="70" noProof="0" dirty="0">
                <a:latin typeface="Verdana"/>
                <a:cs typeface="Verdana"/>
              </a:rPr>
              <a:t> </a:t>
            </a:r>
            <a:r>
              <a:rPr lang="es-ES" sz="1800" noProof="0" dirty="0">
                <a:latin typeface="Verdana"/>
                <a:cs typeface="Verdana"/>
              </a:rPr>
              <a:t>social</a:t>
            </a:r>
            <a:r>
              <a:rPr lang="es-ES" sz="1800" spc="60" noProof="0" dirty="0">
                <a:latin typeface="Verdana"/>
                <a:cs typeface="Verdana"/>
              </a:rPr>
              <a:t> </a:t>
            </a:r>
            <a:r>
              <a:rPr lang="es-ES" sz="1800" noProof="0" dirty="0">
                <a:latin typeface="Verdana"/>
                <a:cs typeface="Verdana"/>
              </a:rPr>
              <a:t>por</a:t>
            </a:r>
            <a:r>
              <a:rPr lang="es-ES" sz="1800" spc="65" noProof="0" dirty="0">
                <a:latin typeface="Verdana"/>
                <a:cs typeface="Verdana"/>
              </a:rPr>
              <a:t> </a:t>
            </a:r>
            <a:r>
              <a:rPr lang="es-ES" sz="1800" noProof="0" dirty="0">
                <a:latin typeface="Verdana"/>
                <a:cs typeface="Verdana"/>
              </a:rPr>
              <a:t>medio</a:t>
            </a:r>
            <a:r>
              <a:rPr lang="es-ES" sz="1800" spc="70"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cooperativas</a:t>
            </a:r>
            <a:r>
              <a:rPr lang="es-ES" sz="1800" spc="60" noProof="0" dirty="0">
                <a:latin typeface="Verdana"/>
                <a:cs typeface="Verdana"/>
              </a:rPr>
              <a:t> </a:t>
            </a:r>
            <a:r>
              <a:rPr lang="es-ES" sz="1800" noProof="0" dirty="0">
                <a:latin typeface="Verdana"/>
                <a:cs typeface="Verdana"/>
              </a:rPr>
              <a:t>sin</a:t>
            </a:r>
            <a:r>
              <a:rPr lang="es-ES" sz="1800" spc="70" noProof="0" dirty="0">
                <a:latin typeface="Verdana"/>
                <a:cs typeface="Verdana"/>
              </a:rPr>
              <a:t> </a:t>
            </a:r>
            <a:r>
              <a:rPr lang="es-ES" sz="1800" noProof="0" dirty="0">
                <a:latin typeface="Verdana"/>
                <a:cs typeface="Verdana"/>
              </a:rPr>
              <a:t>ánimo</a:t>
            </a:r>
            <a:r>
              <a:rPr lang="es-ES" sz="1800" spc="65" noProof="0" dirty="0">
                <a:latin typeface="Verdana"/>
                <a:cs typeface="Verdana"/>
              </a:rPr>
              <a:t> </a:t>
            </a:r>
            <a:r>
              <a:rPr lang="es-ES" sz="1800" spc="-25" noProof="0" dirty="0">
                <a:latin typeface="Verdana"/>
                <a:cs typeface="Verdana"/>
              </a:rPr>
              <a:t>de </a:t>
            </a:r>
            <a:r>
              <a:rPr lang="es-ES" sz="1800" spc="-10" noProof="0" dirty="0">
                <a:latin typeface="Verdana"/>
                <a:cs typeface="Verdana"/>
              </a:rPr>
              <a:t>lucro.</a:t>
            </a:r>
            <a:r>
              <a:rPr lang="es-ES" spc="-10" dirty="0">
                <a:latin typeface="Verdana"/>
                <a:cs typeface="Verdana"/>
              </a:rPr>
              <a:t> </a:t>
            </a:r>
            <a:r>
              <a:rPr lang="es-ES" sz="1800" noProof="0" dirty="0">
                <a:latin typeface="Verdana"/>
                <a:cs typeface="Verdana"/>
              </a:rPr>
              <a:t>La</a:t>
            </a:r>
            <a:r>
              <a:rPr lang="es-ES" sz="1800" spc="265" noProof="0" dirty="0">
                <a:latin typeface="Verdana"/>
                <a:cs typeface="Verdana"/>
              </a:rPr>
              <a:t> </a:t>
            </a:r>
            <a:r>
              <a:rPr lang="es-ES" sz="1800" noProof="0" dirty="0">
                <a:latin typeface="Verdana"/>
                <a:cs typeface="Verdana"/>
              </a:rPr>
              <a:t>adjudicación</a:t>
            </a:r>
            <a:r>
              <a:rPr lang="es-ES" sz="1800" spc="270" noProof="0" dirty="0">
                <a:latin typeface="Verdana"/>
                <a:cs typeface="Verdana"/>
              </a:rPr>
              <a:t> </a:t>
            </a:r>
            <a:r>
              <a:rPr lang="es-ES" sz="1800" noProof="0" dirty="0">
                <a:latin typeface="Verdana"/>
                <a:cs typeface="Verdana"/>
              </a:rPr>
              <a:t>suele</a:t>
            </a:r>
            <a:r>
              <a:rPr lang="es-ES" sz="1800" spc="280" noProof="0" dirty="0">
                <a:latin typeface="Verdana"/>
                <a:cs typeface="Verdana"/>
              </a:rPr>
              <a:t> </a:t>
            </a:r>
            <a:r>
              <a:rPr lang="es-ES" sz="1800" noProof="0" dirty="0">
                <a:latin typeface="Verdana"/>
                <a:cs typeface="Verdana"/>
              </a:rPr>
              <a:t>estar</a:t>
            </a:r>
            <a:r>
              <a:rPr lang="es-ES" sz="1800" spc="270" noProof="0" dirty="0">
                <a:latin typeface="Verdana"/>
                <a:cs typeface="Verdana"/>
              </a:rPr>
              <a:t> </a:t>
            </a:r>
            <a:r>
              <a:rPr lang="es-ES" sz="1800" noProof="0" dirty="0">
                <a:latin typeface="Verdana"/>
                <a:cs typeface="Verdana"/>
              </a:rPr>
              <a:t>sujeta</a:t>
            </a:r>
            <a:r>
              <a:rPr lang="es-ES" sz="1800" spc="265" noProof="0" dirty="0">
                <a:latin typeface="Verdana"/>
                <a:cs typeface="Verdana"/>
              </a:rPr>
              <a:t> </a:t>
            </a:r>
            <a:r>
              <a:rPr lang="es-ES" sz="1800" noProof="0" dirty="0">
                <a:latin typeface="Verdana"/>
                <a:cs typeface="Verdana"/>
              </a:rPr>
              <a:t>a</a:t>
            </a:r>
            <a:r>
              <a:rPr lang="es-ES" sz="1800" spc="280" noProof="0" dirty="0">
                <a:latin typeface="Verdana"/>
                <a:cs typeface="Verdana"/>
              </a:rPr>
              <a:t> </a:t>
            </a:r>
            <a:r>
              <a:rPr lang="es-ES" sz="1800" noProof="0" dirty="0">
                <a:latin typeface="Verdana"/>
                <a:cs typeface="Verdana"/>
              </a:rPr>
              <a:t>procedimientos</a:t>
            </a:r>
            <a:r>
              <a:rPr lang="es-ES" sz="1800" spc="265" noProof="0" dirty="0">
                <a:latin typeface="Verdana"/>
                <a:cs typeface="Verdana"/>
              </a:rPr>
              <a:t> </a:t>
            </a:r>
            <a:r>
              <a:rPr lang="es-ES" sz="1800" noProof="0" dirty="0">
                <a:latin typeface="Verdana"/>
                <a:cs typeface="Verdana"/>
              </a:rPr>
              <a:t>de</a:t>
            </a:r>
            <a:r>
              <a:rPr lang="es-ES" sz="1800" spc="280" noProof="0" dirty="0">
                <a:latin typeface="Verdana"/>
                <a:cs typeface="Verdana"/>
              </a:rPr>
              <a:t> </a:t>
            </a:r>
            <a:r>
              <a:rPr lang="es-ES" sz="1800" spc="-10" noProof="0" dirty="0">
                <a:latin typeface="Verdana"/>
                <a:cs typeface="Verdana"/>
              </a:rPr>
              <a:t>concurrencia,</a:t>
            </a:r>
            <a:r>
              <a:rPr lang="es-ES" spc="-10" dirty="0">
                <a:latin typeface="Verdana"/>
                <a:cs typeface="Verdana"/>
              </a:rPr>
              <a:t> </a:t>
            </a:r>
            <a:r>
              <a:rPr lang="es-ES" sz="1800" noProof="0" dirty="0">
                <a:latin typeface="Verdana"/>
                <a:cs typeface="Verdana"/>
              </a:rPr>
              <a:t>aunque</a:t>
            </a:r>
            <a:r>
              <a:rPr lang="es-ES" sz="1800" spc="-110" noProof="0" dirty="0">
                <a:latin typeface="Verdana"/>
                <a:cs typeface="Verdana"/>
              </a:rPr>
              <a:t> </a:t>
            </a:r>
            <a:r>
              <a:rPr lang="es-ES" sz="1800" noProof="0" dirty="0">
                <a:latin typeface="Verdana"/>
                <a:cs typeface="Verdana"/>
              </a:rPr>
              <a:t>puede</a:t>
            </a:r>
            <a:r>
              <a:rPr lang="es-ES" sz="1800" spc="-110" noProof="0" dirty="0">
                <a:latin typeface="Verdana"/>
                <a:cs typeface="Verdana"/>
              </a:rPr>
              <a:t> </a:t>
            </a:r>
            <a:r>
              <a:rPr lang="es-ES" sz="1800" spc="-10" noProof="0" dirty="0">
                <a:latin typeface="Verdana"/>
                <a:cs typeface="Verdana"/>
              </a:rPr>
              <a:t>realizarse</a:t>
            </a:r>
            <a:r>
              <a:rPr lang="es-ES" sz="1800" spc="-110" noProof="0" dirty="0">
                <a:latin typeface="Verdana"/>
                <a:cs typeface="Verdana"/>
              </a:rPr>
              <a:t> </a:t>
            </a:r>
            <a:r>
              <a:rPr lang="es-ES" sz="1800" noProof="0" dirty="0">
                <a:latin typeface="Verdana"/>
                <a:cs typeface="Verdana"/>
              </a:rPr>
              <a:t>de</a:t>
            </a:r>
            <a:r>
              <a:rPr lang="es-ES" sz="1800" spc="-110" noProof="0" dirty="0">
                <a:latin typeface="Verdana"/>
                <a:cs typeface="Verdana"/>
              </a:rPr>
              <a:t> </a:t>
            </a:r>
            <a:r>
              <a:rPr lang="es-ES" sz="1800" noProof="0" dirty="0">
                <a:latin typeface="Verdana"/>
                <a:cs typeface="Verdana"/>
              </a:rPr>
              <a:t>manera</a:t>
            </a:r>
            <a:r>
              <a:rPr lang="es-ES" sz="1800" spc="-110" noProof="0" dirty="0">
                <a:latin typeface="Verdana"/>
                <a:cs typeface="Verdana"/>
              </a:rPr>
              <a:t> </a:t>
            </a:r>
            <a:r>
              <a:rPr lang="es-ES" sz="1800" noProof="0" dirty="0">
                <a:latin typeface="Verdana"/>
                <a:cs typeface="Verdana"/>
              </a:rPr>
              <a:t>directa</a:t>
            </a:r>
            <a:r>
              <a:rPr lang="es-ES" sz="1800" spc="-105" noProof="0" dirty="0">
                <a:latin typeface="Verdana"/>
                <a:cs typeface="Verdana"/>
              </a:rPr>
              <a:t> </a:t>
            </a:r>
            <a:r>
              <a:rPr lang="es-ES" sz="1800" noProof="0" dirty="0">
                <a:latin typeface="Verdana"/>
                <a:cs typeface="Verdana"/>
              </a:rPr>
              <a:t>si</a:t>
            </a:r>
            <a:r>
              <a:rPr lang="es-ES" sz="1800" spc="-110" noProof="0" dirty="0">
                <a:latin typeface="Verdana"/>
                <a:cs typeface="Verdana"/>
              </a:rPr>
              <a:t> </a:t>
            </a:r>
            <a:r>
              <a:rPr lang="es-ES" sz="1800" noProof="0" dirty="0">
                <a:latin typeface="Verdana"/>
                <a:cs typeface="Verdana"/>
              </a:rPr>
              <a:t>se</a:t>
            </a:r>
            <a:r>
              <a:rPr lang="es-ES" sz="1800" spc="-110" noProof="0" dirty="0">
                <a:latin typeface="Verdana"/>
                <a:cs typeface="Verdana"/>
              </a:rPr>
              <a:t> </a:t>
            </a:r>
            <a:r>
              <a:rPr lang="es-ES" sz="1800" noProof="0" dirty="0">
                <a:latin typeface="Verdana"/>
                <a:cs typeface="Verdana"/>
              </a:rPr>
              <a:t>cumplen</a:t>
            </a:r>
            <a:r>
              <a:rPr lang="es-ES" sz="1800" spc="-105" noProof="0" dirty="0">
                <a:latin typeface="Verdana"/>
                <a:cs typeface="Verdana"/>
              </a:rPr>
              <a:t> </a:t>
            </a:r>
            <a:r>
              <a:rPr lang="es-ES" sz="1800" spc="-10" noProof="0" dirty="0">
                <a:latin typeface="Verdana"/>
                <a:cs typeface="Verdana"/>
              </a:rPr>
              <a:t>circunstancias </a:t>
            </a:r>
            <a:r>
              <a:rPr lang="es-ES" sz="1800" noProof="0" dirty="0">
                <a:latin typeface="Verdana"/>
                <a:cs typeface="Verdana"/>
              </a:rPr>
              <a:t>excepcionales</a:t>
            </a:r>
            <a:r>
              <a:rPr lang="es-ES" sz="1800" spc="-55" noProof="0" dirty="0">
                <a:latin typeface="Verdana"/>
                <a:cs typeface="Verdana"/>
              </a:rPr>
              <a:t> </a:t>
            </a:r>
            <a:r>
              <a:rPr lang="es-ES" sz="1800" noProof="0" dirty="0">
                <a:latin typeface="Verdana"/>
                <a:cs typeface="Verdana"/>
              </a:rPr>
              <a:t>previstas</a:t>
            </a:r>
            <a:r>
              <a:rPr lang="es-ES" sz="1800" spc="-55" noProof="0" dirty="0">
                <a:latin typeface="Verdana"/>
                <a:cs typeface="Verdana"/>
              </a:rPr>
              <a:t> </a:t>
            </a:r>
            <a:r>
              <a:rPr lang="es-ES" sz="1800" noProof="0" dirty="0">
                <a:latin typeface="Verdana"/>
                <a:cs typeface="Verdana"/>
              </a:rPr>
              <a:t>por</a:t>
            </a:r>
            <a:r>
              <a:rPr lang="es-ES" sz="1800" spc="-50" noProof="0" dirty="0">
                <a:latin typeface="Verdana"/>
                <a:cs typeface="Verdana"/>
              </a:rPr>
              <a:t> </a:t>
            </a:r>
            <a:r>
              <a:rPr lang="es-ES" sz="1800" noProof="0" dirty="0">
                <a:latin typeface="Verdana"/>
                <a:cs typeface="Verdana"/>
              </a:rPr>
              <a:t>Ley,</a:t>
            </a:r>
            <a:r>
              <a:rPr lang="es-ES" sz="1800" spc="-50" noProof="0" dirty="0">
                <a:latin typeface="Verdana"/>
                <a:cs typeface="Verdana"/>
              </a:rPr>
              <a:t> </a:t>
            </a:r>
            <a:r>
              <a:rPr lang="es-ES" sz="1800" noProof="0" dirty="0">
                <a:latin typeface="Verdana"/>
                <a:cs typeface="Verdana"/>
              </a:rPr>
              <a:t>por</a:t>
            </a:r>
            <a:r>
              <a:rPr lang="es-ES" sz="1800" spc="-50" noProof="0" dirty="0">
                <a:latin typeface="Verdana"/>
                <a:cs typeface="Verdana"/>
              </a:rPr>
              <a:t> </a:t>
            </a:r>
            <a:r>
              <a:rPr lang="es-ES" sz="1800" noProof="0" dirty="0">
                <a:latin typeface="Verdana"/>
                <a:cs typeface="Verdana"/>
              </a:rPr>
              <a:t>ejemplo,</a:t>
            </a:r>
            <a:r>
              <a:rPr lang="es-ES" sz="1800" spc="-50" noProof="0" dirty="0">
                <a:latin typeface="Verdana"/>
                <a:cs typeface="Verdana"/>
              </a:rPr>
              <a:t> </a:t>
            </a:r>
            <a:r>
              <a:rPr lang="es-ES" sz="1800" noProof="0" dirty="0">
                <a:latin typeface="Verdana"/>
                <a:cs typeface="Verdana"/>
              </a:rPr>
              <a:t>en</a:t>
            </a:r>
            <a:r>
              <a:rPr lang="es-ES" sz="1800" spc="-50" noProof="0" dirty="0">
                <a:latin typeface="Verdana"/>
                <a:cs typeface="Verdana"/>
              </a:rPr>
              <a:t> </a:t>
            </a:r>
            <a:r>
              <a:rPr lang="es-ES" sz="1800" noProof="0" dirty="0">
                <a:latin typeface="Verdana"/>
                <a:cs typeface="Verdana"/>
              </a:rPr>
              <a:t>favor</a:t>
            </a:r>
            <a:r>
              <a:rPr lang="es-ES" sz="1800" spc="-55"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entidades</a:t>
            </a:r>
            <a:r>
              <a:rPr lang="es-ES" sz="1800" spc="-55" noProof="0" dirty="0">
                <a:latin typeface="Verdana"/>
                <a:cs typeface="Verdana"/>
              </a:rPr>
              <a:t> </a:t>
            </a:r>
            <a:r>
              <a:rPr lang="es-ES" sz="1800" spc="-25" noProof="0" dirty="0">
                <a:latin typeface="Verdana"/>
                <a:cs typeface="Verdana"/>
              </a:rPr>
              <a:t>sin</a:t>
            </a:r>
            <a:r>
              <a:rPr lang="es-ES" spc="-25" dirty="0">
                <a:latin typeface="Verdana"/>
                <a:cs typeface="Verdana"/>
              </a:rPr>
              <a:t> </a:t>
            </a:r>
            <a:r>
              <a:rPr lang="es-ES" sz="1800" noProof="0" dirty="0">
                <a:latin typeface="Verdana"/>
                <a:cs typeface="Verdana"/>
              </a:rPr>
              <a:t>ánimo</a:t>
            </a:r>
            <a:r>
              <a:rPr lang="es-ES" sz="1800" spc="-40" noProof="0" dirty="0">
                <a:latin typeface="Verdana"/>
                <a:cs typeface="Verdana"/>
              </a:rPr>
              <a:t> </a:t>
            </a:r>
            <a:r>
              <a:rPr lang="es-ES" sz="1800" noProof="0" dirty="0">
                <a:latin typeface="Verdana"/>
                <a:cs typeface="Verdana"/>
              </a:rPr>
              <a:t>de</a:t>
            </a:r>
            <a:r>
              <a:rPr lang="es-ES" sz="1800" spc="-35" noProof="0" dirty="0">
                <a:latin typeface="Verdana"/>
                <a:cs typeface="Verdana"/>
              </a:rPr>
              <a:t> </a:t>
            </a:r>
            <a:r>
              <a:rPr lang="es-ES" sz="1800" noProof="0" dirty="0">
                <a:latin typeface="Verdana"/>
                <a:cs typeface="Verdana"/>
              </a:rPr>
              <a:t>lucro</a:t>
            </a:r>
            <a:r>
              <a:rPr lang="es-ES" sz="1800" spc="-35" noProof="0" dirty="0">
                <a:latin typeface="Verdana"/>
                <a:cs typeface="Verdana"/>
              </a:rPr>
              <a:t> </a:t>
            </a:r>
            <a:r>
              <a:rPr lang="es-ES" sz="1800" noProof="0" dirty="0">
                <a:latin typeface="Verdana"/>
                <a:cs typeface="Verdana"/>
              </a:rPr>
              <a:t>con</a:t>
            </a:r>
            <a:r>
              <a:rPr lang="es-ES" sz="1800" spc="-40" noProof="0" dirty="0">
                <a:latin typeface="Verdana"/>
                <a:cs typeface="Verdana"/>
              </a:rPr>
              <a:t> </a:t>
            </a:r>
            <a:r>
              <a:rPr lang="es-ES" sz="1800" noProof="0" dirty="0">
                <a:latin typeface="Verdana"/>
                <a:cs typeface="Verdana"/>
              </a:rPr>
              <a:t>fines</a:t>
            </a:r>
            <a:r>
              <a:rPr lang="es-ES" sz="1800" spc="-35" noProof="0" dirty="0">
                <a:latin typeface="Verdana"/>
                <a:cs typeface="Verdana"/>
              </a:rPr>
              <a:t> </a:t>
            </a:r>
            <a:r>
              <a:rPr lang="es-ES" sz="1800" noProof="0" dirty="0">
                <a:latin typeface="Verdana"/>
                <a:cs typeface="Verdana"/>
              </a:rPr>
              <a:t>sociales</a:t>
            </a:r>
            <a:r>
              <a:rPr lang="es-ES" sz="1800" spc="-35" noProof="0" dirty="0">
                <a:latin typeface="Verdana"/>
                <a:cs typeface="Verdana"/>
              </a:rPr>
              <a:t> </a:t>
            </a:r>
            <a:r>
              <a:rPr lang="es-ES" sz="1800" spc="-10" noProof="0" dirty="0">
                <a:latin typeface="Verdana"/>
                <a:cs typeface="Verdana"/>
              </a:rPr>
              <a:t>específicos.</a:t>
            </a:r>
            <a:endParaRPr lang="es-ES" sz="1800" noProof="0" dirty="0">
              <a:latin typeface="Verdana"/>
              <a:cs typeface="Verdana"/>
            </a:endParaRPr>
          </a:p>
          <a:p>
            <a:pPr marL="12700" marR="5080" algn="just">
              <a:lnSpc>
                <a:spcPct val="200000"/>
              </a:lnSpc>
              <a:spcBef>
                <a:spcPts val="505"/>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A4F84252-87F8-56BC-DB0C-6A49B52F2B98}"/>
              </a:ext>
            </a:extLst>
          </p:cNvPr>
          <p:cNvPicPr>
            <a:picLocks noChangeAspect="1"/>
          </p:cNvPicPr>
          <p:nvPr/>
        </p:nvPicPr>
        <p:blipFill>
          <a:blip r:embed="rId2"/>
          <a:stretch>
            <a:fillRect/>
          </a:stretch>
        </p:blipFill>
        <p:spPr>
          <a:xfrm>
            <a:off x="3123882" y="562380"/>
            <a:ext cx="3810000" cy="1268015"/>
          </a:xfrm>
          <a:prstGeom prst="rect">
            <a:avLst/>
          </a:prstGeom>
        </p:spPr>
      </p:pic>
      <p:pic>
        <p:nvPicPr>
          <p:cNvPr id="4" name="Picture 2">
            <a:extLst>
              <a:ext uri="{FF2B5EF4-FFF2-40B4-BE49-F238E27FC236}">
                <a16:creationId xmlns:a16="http://schemas.microsoft.com/office/drawing/2014/main" id="{6EEA07F2-22D7-7917-536B-F04B446B71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9B200E3B-9FD9-93E0-82F7-88ABB0A2A5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065" y="1961334"/>
            <a:ext cx="8256269" cy="5474960"/>
          </a:xfrm>
          <a:prstGeom prst="rect">
            <a:avLst/>
          </a:prstGeom>
        </p:spPr>
        <p:txBody>
          <a:bodyPr vert="horz" wrap="square" lIns="0" tIns="12700" rIns="0" bIns="0" rtlCol="0">
            <a:spAutoFit/>
          </a:bodyPr>
          <a:lstStyle/>
          <a:p>
            <a:pPr marL="12700" marR="5080" algn="just">
              <a:lnSpc>
                <a:spcPct val="200000"/>
              </a:lnSpc>
              <a:spcBef>
                <a:spcPts val="505"/>
              </a:spcBef>
            </a:pPr>
            <a:r>
              <a:rPr lang="es-ES" sz="1800" noProof="0" dirty="0">
                <a:latin typeface="Verdana"/>
                <a:cs typeface="Verdana"/>
              </a:rPr>
              <a:t>Por</a:t>
            </a:r>
            <a:r>
              <a:rPr lang="es-ES" sz="1800" spc="160" noProof="0" dirty="0">
                <a:latin typeface="Verdana"/>
                <a:cs typeface="Verdana"/>
              </a:rPr>
              <a:t> </a:t>
            </a:r>
            <a:r>
              <a:rPr lang="es-ES" sz="1800" noProof="0" dirty="0">
                <a:latin typeface="Verdana"/>
                <a:cs typeface="Verdana"/>
              </a:rPr>
              <a:t>tanto,</a:t>
            </a:r>
            <a:r>
              <a:rPr lang="es-ES" sz="1800" spc="170" noProof="0" dirty="0">
                <a:latin typeface="Verdana"/>
                <a:cs typeface="Verdana"/>
              </a:rPr>
              <a:t> </a:t>
            </a:r>
            <a:r>
              <a:rPr lang="es-ES" sz="1800" noProof="0" dirty="0">
                <a:latin typeface="Verdana"/>
                <a:cs typeface="Verdana"/>
              </a:rPr>
              <a:t>el</a:t>
            </a:r>
            <a:r>
              <a:rPr lang="es-ES" sz="1800" spc="175" noProof="0" dirty="0">
                <a:latin typeface="Verdana"/>
                <a:cs typeface="Verdana"/>
              </a:rPr>
              <a:t> </a:t>
            </a:r>
            <a:r>
              <a:rPr lang="es-ES" sz="1800" noProof="0" dirty="0">
                <a:latin typeface="Verdana"/>
                <a:cs typeface="Verdana"/>
              </a:rPr>
              <a:t>acceso</a:t>
            </a:r>
            <a:r>
              <a:rPr lang="es-ES" sz="1800" spc="170" noProof="0" dirty="0">
                <a:latin typeface="Verdana"/>
                <a:cs typeface="Verdana"/>
              </a:rPr>
              <a:t> </a:t>
            </a:r>
            <a:r>
              <a:rPr lang="es-ES" sz="1800" noProof="0" dirty="0">
                <a:latin typeface="Verdana"/>
                <a:cs typeface="Verdana"/>
              </a:rPr>
              <a:t>de</a:t>
            </a:r>
            <a:r>
              <a:rPr lang="es-ES" sz="1800" spc="160" noProof="0" dirty="0">
                <a:latin typeface="Verdana"/>
                <a:cs typeface="Verdana"/>
              </a:rPr>
              <a:t> </a:t>
            </a:r>
            <a:r>
              <a:rPr lang="es-ES" sz="1800" noProof="0" dirty="0">
                <a:latin typeface="Verdana"/>
                <a:cs typeface="Verdana"/>
              </a:rPr>
              <a:t>una</a:t>
            </a:r>
            <a:r>
              <a:rPr lang="es-ES" sz="1800" spc="160" noProof="0" dirty="0">
                <a:latin typeface="Verdana"/>
                <a:cs typeface="Verdana"/>
              </a:rPr>
              <a:t> </a:t>
            </a:r>
            <a:r>
              <a:rPr lang="es-ES" sz="1800" noProof="0" dirty="0">
                <a:latin typeface="Verdana"/>
                <a:cs typeface="Verdana"/>
              </a:rPr>
              <a:t>cooperativa</a:t>
            </a:r>
            <a:r>
              <a:rPr lang="es-ES" sz="1800" spc="160" noProof="0" dirty="0">
                <a:latin typeface="Verdana"/>
                <a:cs typeface="Verdana"/>
              </a:rPr>
              <a:t> </a:t>
            </a:r>
            <a:r>
              <a:rPr lang="es-ES" sz="1800" noProof="0" dirty="0">
                <a:latin typeface="Verdana"/>
                <a:cs typeface="Verdana"/>
              </a:rPr>
              <a:t>de</a:t>
            </a:r>
            <a:r>
              <a:rPr lang="es-ES" sz="1800" spc="155" noProof="0" dirty="0">
                <a:latin typeface="Verdana"/>
                <a:cs typeface="Verdana"/>
              </a:rPr>
              <a:t> </a:t>
            </a:r>
            <a:r>
              <a:rPr lang="es-ES" sz="1800" noProof="0" dirty="0">
                <a:latin typeface="Verdana"/>
                <a:cs typeface="Verdana"/>
              </a:rPr>
              <a:t>viviendas,</a:t>
            </a:r>
            <a:r>
              <a:rPr lang="es-ES" sz="1800" spc="170" noProof="0" dirty="0">
                <a:latin typeface="Verdana"/>
                <a:cs typeface="Verdana"/>
              </a:rPr>
              <a:t> </a:t>
            </a:r>
            <a:r>
              <a:rPr lang="es-ES" sz="1800" noProof="0" dirty="0">
                <a:latin typeface="Verdana"/>
                <a:cs typeface="Verdana"/>
              </a:rPr>
              <a:t>con</a:t>
            </a:r>
            <a:r>
              <a:rPr lang="es-ES" sz="1800" spc="165" noProof="0" dirty="0">
                <a:latin typeface="Verdana"/>
                <a:cs typeface="Verdana"/>
              </a:rPr>
              <a:t> </a:t>
            </a:r>
            <a:r>
              <a:rPr lang="es-ES" sz="1800" noProof="0" dirty="0">
                <a:latin typeface="Verdana"/>
                <a:cs typeface="Verdana"/>
              </a:rPr>
              <a:t>derecho</a:t>
            </a:r>
            <a:r>
              <a:rPr lang="es-ES" sz="1800" spc="160" noProof="0" dirty="0">
                <a:latin typeface="Verdana"/>
                <a:cs typeface="Verdana"/>
              </a:rPr>
              <a:t> </a:t>
            </a:r>
            <a:r>
              <a:rPr lang="es-ES" sz="1800" spc="-25" noProof="0" dirty="0">
                <a:latin typeface="Verdana"/>
                <a:cs typeface="Verdana"/>
              </a:rPr>
              <a:t>de </a:t>
            </a:r>
            <a:r>
              <a:rPr lang="es-ES" sz="1800" noProof="0" dirty="0">
                <a:latin typeface="Verdana"/>
                <a:cs typeface="Verdana"/>
              </a:rPr>
              <a:t>uso</a:t>
            </a:r>
            <a:r>
              <a:rPr lang="es-ES" sz="1800" spc="-10" noProof="0" dirty="0">
                <a:latin typeface="Verdana"/>
                <a:cs typeface="Verdana"/>
              </a:rPr>
              <a:t> </a:t>
            </a:r>
            <a:r>
              <a:rPr lang="es-ES" sz="1800" noProof="0" dirty="0">
                <a:latin typeface="Verdana"/>
                <a:cs typeface="Verdana"/>
              </a:rPr>
              <a:t>para</a:t>
            </a:r>
            <a:r>
              <a:rPr lang="es-ES" sz="1800" spc="-5" noProof="0" dirty="0">
                <a:latin typeface="Verdana"/>
                <a:cs typeface="Verdana"/>
              </a:rPr>
              <a:t> </a:t>
            </a:r>
            <a:r>
              <a:rPr lang="es-ES" sz="1800" noProof="0" dirty="0">
                <a:latin typeface="Verdana"/>
                <a:cs typeface="Verdana"/>
              </a:rPr>
              <a:t>sus</a:t>
            </a:r>
            <a:r>
              <a:rPr lang="es-ES" sz="1800" spc="-10" noProof="0" dirty="0">
                <a:latin typeface="Verdana"/>
                <a:cs typeface="Verdana"/>
              </a:rPr>
              <a:t> </a:t>
            </a:r>
            <a:r>
              <a:rPr lang="es-ES" sz="1800" noProof="0" dirty="0">
                <a:latin typeface="Verdana"/>
                <a:cs typeface="Verdana"/>
              </a:rPr>
              <a:t>socios,</a:t>
            </a:r>
            <a:r>
              <a:rPr lang="es-ES" sz="1800" spc="-5" noProof="0" dirty="0">
                <a:latin typeface="Verdana"/>
                <a:cs typeface="Verdana"/>
              </a:rPr>
              <a:t> </a:t>
            </a:r>
            <a:r>
              <a:rPr lang="es-ES" sz="1800" noProof="0" dirty="0">
                <a:latin typeface="Verdana"/>
                <a:cs typeface="Verdana"/>
              </a:rPr>
              <a:t>a</a:t>
            </a:r>
            <a:r>
              <a:rPr lang="es-ES" sz="1800" spc="-10" noProof="0" dirty="0">
                <a:latin typeface="Verdana"/>
                <a:cs typeface="Verdana"/>
              </a:rPr>
              <a:t> </a:t>
            </a:r>
            <a:r>
              <a:rPr lang="es-ES" sz="1800" noProof="0" dirty="0">
                <a:latin typeface="Verdana"/>
                <a:cs typeface="Verdana"/>
              </a:rPr>
              <a:t>suelo</a:t>
            </a:r>
            <a:r>
              <a:rPr lang="es-ES" sz="1800" spc="-5" noProof="0" dirty="0">
                <a:latin typeface="Verdana"/>
                <a:cs typeface="Verdana"/>
              </a:rPr>
              <a:t> </a:t>
            </a:r>
            <a:r>
              <a:rPr lang="es-ES" sz="1800" noProof="0" dirty="0">
                <a:latin typeface="Verdana"/>
                <a:cs typeface="Verdana"/>
              </a:rPr>
              <a:t>demanial</a:t>
            </a:r>
            <a:r>
              <a:rPr lang="es-ES" sz="1800" spc="-5" noProof="0" dirty="0">
                <a:latin typeface="Verdana"/>
                <a:cs typeface="Verdana"/>
              </a:rPr>
              <a:t> </a:t>
            </a:r>
            <a:r>
              <a:rPr lang="es-ES" sz="1800" noProof="0" dirty="0">
                <a:latin typeface="Verdana"/>
                <a:cs typeface="Verdana"/>
              </a:rPr>
              <a:t>es</a:t>
            </a:r>
            <a:r>
              <a:rPr lang="es-ES" sz="1800" spc="-10" noProof="0" dirty="0">
                <a:latin typeface="Verdana"/>
                <a:cs typeface="Verdana"/>
              </a:rPr>
              <a:t> </a:t>
            </a:r>
            <a:r>
              <a:rPr lang="es-ES" sz="1800" noProof="0" dirty="0">
                <a:latin typeface="Verdana"/>
                <a:cs typeface="Verdana"/>
              </a:rPr>
              <a:t>legalmente</a:t>
            </a:r>
            <a:r>
              <a:rPr lang="es-ES" sz="1800" spc="-10" noProof="0" dirty="0">
                <a:latin typeface="Verdana"/>
                <a:cs typeface="Verdana"/>
              </a:rPr>
              <a:t> </a:t>
            </a:r>
            <a:r>
              <a:rPr lang="es-ES" sz="1800" noProof="0" dirty="0">
                <a:latin typeface="Verdana"/>
                <a:cs typeface="Verdana"/>
              </a:rPr>
              <a:t>posible</a:t>
            </a:r>
            <a:r>
              <a:rPr lang="es-ES" sz="1800" spc="-15" noProof="0" dirty="0">
                <a:latin typeface="Verdana"/>
                <a:cs typeface="Verdana"/>
              </a:rPr>
              <a:t> </a:t>
            </a:r>
            <a:r>
              <a:rPr lang="es-ES" sz="1800" noProof="0" dirty="0">
                <a:latin typeface="Verdana"/>
                <a:cs typeface="Verdana"/>
              </a:rPr>
              <a:t>y cada</a:t>
            </a:r>
            <a:r>
              <a:rPr lang="es-ES" sz="1800" spc="-5" noProof="0" dirty="0">
                <a:latin typeface="Verdana"/>
                <a:cs typeface="Verdana"/>
              </a:rPr>
              <a:t> </a:t>
            </a:r>
            <a:r>
              <a:rPr lang="es-ES" sz="1800" spc="-25" noProof="0" dirty="0">
                <a:latin typeface="Verdana"/>
                <a:cs typeface="Verdana"/>
              </a:rPr>
              <a:t>vez</a:t>
            </a:r>
            <a:endParaRPr lang="es-ES" sz="1800" noProof="0" dirty="0">
              <a:latin typeface="Verdana"/>
              <a:cs typeface="Verdana"/>
            </a:endParaRPr>
          </a:p>
          <a:p>
            <a:pPr marL="12700" marR="5080" algn="just">
              <a:lnSpc>
                <a:spcPct val="200000"/>
              </a:lnSpc>
              <a:spcBef>
                <a:spcPts val="5"/>
              </a:spcBef>
              <a:tabLst>
                <a:tab pos="650875" algn="l"/>
                <a:tab pos="1268095" algn="l"/>
                <a:tab pos="1981200" algn="l"/>
                <a:tab pos="2421890" algn="l"/>
                <a:tab pos="3044190" algn="l"/>
                <a:tab pos="3489960" algn="l"/>
                <a:tab pos="4177665" algn="l"/>
                <a:tab pos="4691380" algn="l"/>
                <a:tab pos="4826000" algn="l"/>
                <a:tab pos="5023485" algn="l"/>
                <a:tab pos="5566410" algn="l"/>
                <a:tab pos="5989955" algn="l"/>
                <a:tab pos="6337935" algn="l"/>
                <a:tab pos="6766559" algn="l"/>
                <a:tab pos="7138034" algn="l"/>
                <a:tab pos="7283450" algn="l"/>
                <a:tab pos="7632065" algn="l"/>
                <a:tab pos="8069580" algn="l"/>
              </a:tabLst>
            </a:pPr>
            <a:r>
              <a:rPr lang="es-ES" sz="1800" spc="-25" noProof="0" dirty="0">
                <a:latin typeface="Verdana"/>
                <a:cs typeface="Verdana"/>
              </a:rPr>
              <a:t>más</a:t>
            </a:r>
            <a:r>
              <a:rPr lang="es-ES" sz="1800" noProof="0" dirty="0">
                <a:latin typeface="Verdana"/>
                <a:cs typeface="Verdana"/>
              </a:rPr>
              <a:t>	</a:t>
            </a:r>
            <a:r>
              <a:rPr lang="es-ES" sz="1800" spc="-10" noProof="0" dirty="0">
                <a:latin typeface="Verdana"/>
                <a:cs typeface="Verdana"/>
              </a:rPr>
              <a:t>impulsado</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10" noProof="0" dirty="0">
                <a:latin typeface="Verdana"/>
                <a:cs typeface="Verdana"/>
              </a:rPr>
              <a:t>España,</a:t>
            </a:r>
            <a:r>
              <a:rPr lang="es-ES" sz="1800" noProof="0" dirty="0">
                <a:latin typeface="Verdana"/>
                <a:cs typeface="Verdana"/>
              </a:rPr>
              <a:t>	</a:t>
            </a:r>
            <a:r>
              <a:rPr lang="es-ES" sz="1800" spc="-10" noProof="0" dirty="0">
                <a:latin typeface="Verdana"/>
                <a:cs typeface="Verdana"/>
              </a:rPr>
              <a:t>encajando</a:t>
            </a:r>
            <a:r>
              <a:rPr lang="es-ES" sz="1800" noProof="0" dirty="0">
                <a:latin typeface="Verdana"/>
                <a:cs typeface="Verdana"/>
              </a:rPr>
              <a:t>		</a:t>
            </a:r>
            <a:r>
              <a:rPr lang="es-ES" sz="1800" spc="-10" noProof="0" dirty="0">
                <a:latin typeface="Verdana"/>
                <a:cs typeface="Verdana"/>
              </a:rPr>
              <a:t>plenamente</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555" noProof="0" dirty="0">
                <a:latin typeface="Verdana"/>
                <a:cs typeface="Verdana"/>
              </a:rPr>
              <a:t> </a:t>
            </a:r>
            <a:r>
              <a:rPr lang="es-ES" sz="1800" noProof="0" dirty="0">
                <a:latin typeface="Verdana"/>
                <a:cs typeface="Verdana"/>
              </a:rPr>
              <a:t>la	</a:t>
            </a:r>
            <a:r>
              <a:rPr lang="es-ES" sz="1800" spc="-25" noProof="0" dirty="0">
                <a:latin typeface="Verdana"/>
                <a:cs typeface="Verdana"/>
              </a:rPr>
              <a:t>vía</a:t>
            </a:r>
            <a:r>
              <a:rPr lang="es-ES" sz="1800" noProof="0" dirty="0">
                <a:latin typeface="Verdana"/>
                <a:cs typeface="Verdana"/>
              </a:rPr>
              <a:t>	</a:t>
            </a:r>
            <a:r>
              <a:rPr lang="es-ES" sz="1800" spc="-25" noProof="0" dirty="0">
                <a:latin typeface="Verdana"/>
                <a:cs typeface="Verdana"/>
              </a:rPr>
              <a:t>de</a:t>
            </a:r>
            <a:r>
              <a:rPr lang="es-ES" spc="-25" dirty="0">
                <a:latin typeface="Verdana"/>
                <a:cs typeface="Verdana"/>
              </a:rPr>
              <a:t> </a:t>
            </a:r>
            <a:r>
              <a:rPr lang="es-ES" sz="1800" spc="-25" noProof="0" dirty="0">
                <a:latin typeface="Verdana"/>
                <a:cs typeface="Verdana"/>
              </a:rPr>
              <a:t>la </a:t>
            </a:r>
            <a:r>
              <a:rPr lang="es-ES" sz="1800" spc="-10" noProof="0" dirty="0">
                <a:latin typeface="Verdana"/>
                <a:cs typeface="Verdana"/>
              </a:rPr>
              <a:t>concesión</a:t>
            </a:r>
            <a:r>
              <a:rPr lang="es-ES" sz="1800" noProof="0" dirty="0">
                <a:latin typeface="Verdana"/>
                <a:cs typeface="Verdana"/>
              </a:rPr>
              <a:t>	</a:t>
            </a:r>
            <a:r>
              <a:rPr lang="es-ES" sz="1800" spc="-10" noProof="0" dirty="0">
                <a:latin typeface="Verdana"/>
                <a:cs typeface="Verdana"/>
              </a:rPr>
              <a:t>administrativa</a:t>
            </a:r>
            <a:r>
              <a:rPr lang="es-ES" sz="1800" noProof="0" dirty="0">
                <a:latin typeface="Verdana"/>
                <a:cs typeface="Verdana"/>
              </a:rPr>
              <a:t>	</a:t>
            </a:r>
            <a:r>
              <a:rPr lang="es-ES" sz="1800" spc="-10" noProof="0" dirty="0">
                <a:latin typeface="Verdana"/>
                <a:cs typeface="Verdana"/>
              </a:rPr>
              <a:t>regulada</a:t>
            </a:r>
            <a:r>
              <a:rPr lang="es-ES" sz="1800" noProof="0" dirty="0">
                <a:latin typeface="Verdana"/>
                <a:cs typeface="Verdana"/>
              </a:rPr>
              <a:t>	</a:t>
            </a:r>
            <a:r>
              <a:rPr lang="es-ES" sz="1800" spc="-25" noProof="0" dirty="0">
                <a:latin typeface="Verdana"/>
                <a:cs typeface="Verdana"/>
              </a:rPr>
              <a:t>por</a:t>
            </a:r>
            <a:r>
              <a:rPr lang="es-ES" sz="1800" noProof="0" dirty="0">
                <a:latin typeface="Verdana"/>
                <a:cs typeface="Verdana"/>
              </a:rPr>
              <a:t>	</a:t>
            </a:r>
            <a:r>
              <a:rPr lang="es-ES" sz="1800" spc="-25" noProof="0" dirty="0">
                <a:latin typeface="Verdana"/>
                <a:cs typeface="Verdana"/>
              </a:rPr>
              <a:t>el</a:t>
            </a:r>
            <a:r>
              <a:rPr lang="es-ES" sz="1800" noProof="0" dirty="0">
                <a:latin typeface="Verdana"/>
                <a:cs typeface="Verdana"/>
              </a:rPr>
              <a:t>	</a:t>
            </a:r>
            <a:r>
              <a:rPr lang="es-ES" sz="1800" spc="-20" noProof="0" dirty="0">
                <a:latin typeface="Verdana"/>
                <a:cs typeface="Verdana"/>
              </a:rPr>
              <a:t>art.</a:t>
            </a:r>
            <a:r>
              <a:rPr lang="es-ES" sz="1800" noProof="0" dirty="0">
                <a:latin typeface="Verdana"/>
                <a:cs typeface="Verdana"/>
              </a:rPr>
              <a:t>	</a:t>
            </a:r>
            <a:r>
              <a:rPr lang="es-ES" sz="1800" spc="-25" noProof="0" dirty="0">
                <a:latin typeface="Verdana"/>
                <a:cs typeface="Verdana"/>
              </a:rPr>
              <a:t>93</a:t>
            </a:r>
            <a:r>
              <a:rPr lang="es-ES" sz="1800" noProof="0" dirty="0">
                <a:latin typeface="Verdana"/>
                <a:cs typeface="Verdana"/>
              </a:rPr>
              <a:t>	</a:t>
            </a:r>
            <a:r>
              <a:rPr lang="es-ES" sz="1800" spc="-10" noProof="0" dirty="0">
                <a:latin typeface="Verdana"/>
                <a:cs typeface="Verdana"/>
              </a:rPr>
              <a:t>LPAP.</a:t>
            </a:r>
          </a:p>
          <a:p>
            <a:pPr marL="12700" algn="just">
              <a:lnSpc>
                <a:spcPct val="200000"/>
              </a:lnSpc>
              <a:spcBef>
                <a:spcPts val="100"/>
              </a:spcBef>
            </a:pPr>
            <a:r>
              <a:rPr lang="es-ES" sz="1800" spc="-25" noProof="0" dirty="0">
                <a:latin typeface="Verdana"/>
                <a:cs typeface="Verdana"/>
              </a:rPr>
              <a:t>Las</a:t>
            </a:r>
            <a:r>
              <a:rPr lang="es-ES" sz="1800" noProof="0" dirty="0">
                <a:latin typeface="Verdana"/>
                <a:cs typeface="Verdana"/>
              </a:rPr>
              <a:t>	</a:t>
            </a:r>
            <a:r>
              <a:rPr lang="es-ES" sz="1800" spc="-10" noProof="0" dirty="0">
                <a:latin typeface="Verdana"/>
                <a:cs typeface="Verdana"/>
              </a:rPr>
              <a:t>Leyes</a:t>
            </a:r>
            <a:r>
              <a:rPr lang="es-ES" spc="-10" dirty="0">
                <a:latin typeface="Verdana"/>
                <a:cs typeface="Verdana"/>
              </a:rPr>
              <a:t> </a:t>
            </a:r>
            <a:r>
              <a:rPr lang="es-ES" sz="1800" spc="-625" noProof="0" dirty="0">
                <a:latin typeface="Verdana"/>
                <a:cs typeface="Verdana"/>
              </a:rPr>
              <a:t> </a:t>
            </a:r>
            <a:r>
              <a:rPr lang="es-ES" sz="1800" spc="-25" noProof="0" dirty="0">
                <a:latin typeface="Verdana"/>
                <a:cs typeface="Verdana"/>
              </a:rPr>
              <a:t>al</a:t>
            </a:r>
            <a:r>
              <a:rPr lang="es-ES" spc="-25" dirty="0">
                <a:latin typeface="Verdana"/>
                <a:cs typeface="Verdana"/>
              </a:rPr>
              <a:t> </a:t>
            </a:r>
            <a:r>
              <a:rPr lang="es-ES" sz="1800" noProof="0" dirty="0">
                <a:latin typeface="Verdana"/>
                <a:cs typeface="Verdana"/>
              </a:rPr>
              <a:t>Servicio</a:t>
            </a:r>
            <a:r>
              <a:rPr lang="es-ES" sz="1800" spc="-80" noProof="0" dirty="0">
                <a:latin typeface="Verdana"/>
                <a:cs typeface="Verdana"/>
              </a:rPr>
              <a:t> </a:t>
            </a:r>
            <a:r>
              <a:rPr lang="es-ES" sz="1800" noProof="0" dirty="0">
                <a:latin typeface="Verdana"/>
                <a:cs typeface="Verdana"/>
              </a:rPr>
              <a:t>de</a:t>
            </a:r>
            <a:r>
              <a:rPr lang="es-ES" sz="1800" spc="-75" noProof="0" dirty="0">
                <a:latin typeface="Verdana"/>
                <a:cs typeface="Verdana"/>
              </a:rPr>
              <a:t> </a:t>
            </a:r>
            <a:r>
              <a:rPr lang="es-ES" sz="1800" noProof="0" dirty="0">
                <a:latin typeface="Verdana"/>
                <a:cs typeface="Verdana"/>
              </a:rPr>
              <a:t>Cooperativistas</a:t>
            </a:r>
            <a:r>
              <a:rPr lang="es-ES" sz="1800" spc="-75" noProof="0" dirty="0">
                <a:latin typeface="Verdana"/>
                <a:cs typeface="Verdana"/>
              </a:rPr>
              <a:t> </a:t>
            </a:r>
            <a:r>
              <a:rPr lang="es-ES" sz="1800" noProof="0" dirty="0">
                <a:latin typeface="Verdana"/>
                <a:cs typeface="Verdana"/>
              </a:rPr>
              <a:t>para</a:t>
            </a:r>
            <a:r>
              <a:rPr lang="es-ES" sz="1800" spc="-80" noProof="0" dirty="0">
                <a:latin typeface="Verdana"/>
                <a:cs typeface="Verdana"/>
              </a:rPr>
              <a:t> </a:t>
            </a:r>
            <a:r>
              <a:rPr lang="es-ES" sz="1800" noProof="0" dirty="0">
                <a:latin typeface="Verdana"/>
                <a:cs typeface="Verdana"/>
              </a:rPr>
              <a:t>el</a:t>
            </a:r>
            <a:r>
              <a:rPr lang="es-ES" sz="1800" spc="-75" noProof="0" dirty="0">
                <a:latin typeface="Verdana"/>
                <a:cs typeface="Verdana"/>
              </a:rPr>
              <a:t> </a:t>
            </a:r>
            <a:r>
              <a:rPr lang="es-ES" sz="1800" noProof="0" dirty="0">
                <a:latin typeface="Verdana"/>
                <a:cs typeface="Verdana"/>
              </a:rPr>
              <a:t>Acceso</a:t>
            </a:r>
            <a:r>
              <a:rPr lang="es-ES" sz="1800" spc="-75" noProof="0" dirty="0">
                <a:latin typeface="Verdana"/>
                <a:cs typeface="Verdana"/>
              </a:rPr>
              <a:t> </a:t>
            </a:r>
            <a:r>
              <a:rPr lang="es-ES" sz="1800" noProof="0" dirty="0">
                <a:latin typeface="Verdana"/>
                <a:cs typeface="Verdana"/>
              </a:rPr>
              <a:t>a</a:t>
            </a:r>
            <a:r>
              <a:rPr lang="es-ES" sz="1800" spc="-75" noProof="0" dirty="0">
                <a:latin typeface="Verdana"/>
                <a:cs typeface="Verdana"/>
              </a:rPr>
              <a:t> </a:t>
            </a:r>
            <a:r>
              <a:rPr lang="es-ES" sz="1800" noProof="0" dirty="0">
                <a:latin typeface="Verdana"/>
                <a:cs typeface="Verdana"/>
              </a:rPr>
              <a:t>Vivienda</a:t>
            </a:r>
            <a:r>
              <a:rPr lang="es-ES" sz="1800" spc="-80" noProof="0" dirty="0">
                <a:latin typeface="Verdana"/>
                <a:cs typeface="Verdana"/>
              </a:rPr>
              <a:t> </a:t>
            </a:r>
            <a:r>
              <a:rPr lang="es-ES" sz="1800" noProof="0" dirty="0">
                <a:latin typeface="Verdana"/>
                <a:cs typeface="Verdana"/>
              </a:rPr>
              <a:t>Pública</a:t>
            </a:r>
            <a:r>
              <a:rPr lang="es-ES" sz="1800" spc="-75" noProof="0" dirty="0">
                <a:latin typeface="Verdana"/>
                <a:cs typeface="Verdana"/>
              </a:rPr>
              <a:t> </a:t>
            </a:r>
            <a:r>
              <a:rPr lang="es-ES" sz="1800" spc="-10" noProof="0" dirty="0">
                <a:latin typeface="Verdana"/>
                <a:cs typeface="Verdana"/>
              </a:rPr>
              <a:t>Asequible,</a:t>
            </a:r>
            <a:r>
              <a:rPr lang="es-ES" sz="1800" noProof="0" dirty="0">
                <a:latin typeface="Verdana"/>
                <a:cs typeface="Verdana"/>
              </a:rPr>
              <a:t> recogido</a:t>
            </a:r>
            <a:r>
              <a:rPr lang="es-ES" sz="1800" spc="475" noProof="0" dirty="0">
                <a:latin typeface="Verdana"/>
                <a:cs typeface="Verdana"/>
              </a:rPr>
              <a:t> </a:t>
            </a:r>
            <a:r>
              <a:rPr lang="es-ES" sz="1800" noProof="0" dirty="0">
                <a:latin typeface="Verdana"/>
                <a:cs typeface="Verdana"/>
              </a:rPr>
              <a:t>en</a:t>
            </a:r>
            <a:r>
              <a:rPr lang="es-ES" sz="1800" spc="480" noProof="0" dirty="0">
                <a:latin typeface="Verdana"/>
                <a:cs typeface="Verdana"/>
              </a:rPr>
              <a:t> </a:t>
            </a:r>
            <a:r>
              <a:rPr lang="es-ES" sz="1800" noProof="0" dirty="0">
                <a:latin typeface="Verdana"/>
                <a:cs typeface="Verdana"/>
              </a:rPr>
              <a:t>la</a:t>
            </a:r>
            <a:r>
              <a:rPr lang="es-ES" sz="1800" spc="475" noProof="0" dirty="0">
                <a:latin typeface="Verdana"/>
                <a:cs typeface="Verdana"/>
              </a:rPr>
              <a:t>  </a:t>
            </a:r>
            <a:r>
              <a:rPr lang="es-ES" sz="1800" noProof="0" dirty="0">
                <a:latin typeface="Verdana"/>
                <a:cs typeface="Verdana"/>
              </a:rPr>
              <a:t>Ley</a:t>
            </a:r>
            <a:r>
              <a:rPr lang="es-ES" sz="1800" spc="480" noProof="0" dirty="0">
                <a:latin typeface="Verdana"/>
                <a:cs typeface="Verdana"/>
              </a:rPr>
              <a:t> </a:t>
            </a:r>
            <a:r>
              <a:rPr lang="es-ES" sz="1800" noProof="0" dirty="0">
                <a:latin typeface="Verdana"/>
                <a:cs typeface="Verdana"/>
              </a:rPr>
              <a:t>de</a:t>
            </a:r>
            <a:r>
              <a:rPr lang="es-ES" sz="1800" spc="465" noProof="0" dirty="0">
                <a:latin typeface="Verdana"/>
                <a:cs typeface="Verdana"/>
              </a:rPr>
              <a:t> </a:t>
            </a:r>
            <a:r>
              <a:rPr lang="es-ES" sz="1800" noProof="0" dirty="0">
                <a:latin typeface="Verdana"/>
                <a:cs typeface="Verdana"/>
              </a:rPr>
              <a:t>cooperativas</a:t>
            </a:r>
            <a:r>
              <a:rPr lang="es-ES" sz="1800" spc="490" noProof="0" dirty="0">
                <a:latin typeface="Verdana"/>
                <a:cs typeface="Verdana"/>
              </a:rPr>
              <a:t> </a:t>
            </a:r>
            <a:r>
              <a:rPr lang="es-ES" sz="1800" noProof="0" dirty="0">
                <a:latin typeface="Verdana"/>
                <a:cs typeface="Verdana"/>
              </a:rPr>
              <a:t>Andaluzas</a:t>
            </a:r>
            <a:r>
              <a:rPr lang="es-ES" sz="1800" spc="465" noProof="0" dirty="0">
                <a:latin typeface="Verdana"/>
                <a:cs typeface="Verdana"/>
              </a:rPr>
              <a:t> </a:t>
            </a:r>
            <a:r>
              <a:rPr lang="es-ES" sz="1800" noProof="0" dirty="0">
                <a:latin typeface="Verdana"/>
                <a:cs typeface="Verdana"/>
              </a:rPr>
              <a:t>14/2011,</a:t>
            </a:r>
            <a:r>
              <a:rPr lang="es-ES" sz="1800" spc="484" noProof="0" dirty="0">
                <a:latin typeface="Verdana"/>
                <a:cs typeface="Verdana"/>
              </a:rPr>
              <a:t> </a:t>
            </a:r>
            <a:r>
              <a:rPr lang="es-ES" sz="1800" noProof="0" dirty="0">
                <a:latin typeface="Verdana"/>
                <a:cs typeface="Verdana"/>
              </a:rPr>
              <a:t>de</a:t>
            </a:r>
            <a:r>
              <a:rPr lang="es-ES" sz="1800" spc="484" noProof="0" dirty="0">
                <a:latin typeface="Verdana"/>
                <a:cs typeface="Verdana"/>
              </a:rPr>
              <a:t> </a:t>
            </a:r>
            <a:r>
              <a:rPr lang="es-ES" sz="1800" noProof="0" dirty="0">
                <a:latin typeface="Verdana"/>
                <a:cs typeface="Verdana"/>
              </a:rPr>
              <a:t>23</a:t>
            </a:r>
            <a:r>
              <a:rPr lang="es-ES" sz="1800" spc="475" noProof="0" dirty="0">
                <a:latin typeface="Verdana"/>
                <a:cs typeface="Verdana"/>
              </a:rPr>
              <a:t> </a:t>
            </a:r>
            <a:r>
              <a:rPr lang="es-ES" sz="1800" spc="-25" noProof="0" dirty="0">
                <a:latin typeface="Verdana"/>
                <a:cs typeface="Verdana"/>
              </a:rPr>
              <a:t>de</a:t>
            </a:r>
            <a:r>
              <a:rPr lang="es-ES" spc="-25" dirty="0">
                <a:latin typeface="Verdana"/>
                <a:cs typeface="Verdana"/>
              </a:rPr>
              <a:t> </a:t>
            </a:r>
            <a:r>
              <a:rPr lang="es-ES" sz="1800" noProof="0" dirty="0">
                <a:latin typeface="Verdana"/>
                <a:cs typeface="Verdana"/>
              </a:rPr>
              <a:t>diciembre,</a:t>
            </a:r>
            <a:r>
              <a:rPr lang="es-ES" sz="1800" spc="75" noProof="0" dirty="0">
                <a:latin typeface="Verdana"/>
                <a:cs typeface="Verdana"/>
              </a:rPr>
              <a:t> </a:t>
            </a:r>
            <a:r>
              <a:rPr lang="es-ES" sz="1800" noProof="0" dirty="0">
                <a:latin typeface="Verdana"/>
                <a:cs typeface="Verdana"/>
              </a:rPr>
              <a:t>ofrece</a:t>
            </a:r>
            <a:r>
              <a:rPr lang="es-ES" sz="1800" spc="65" noProof="0" dirty="0">
                <a:latin typeface="Verdana"/>
                <a:cs typeface="Verdana"/>
              </a:rPr>
              <a:t> </a:t>
            </a:r>
            <a:r>
              <a:rPr lang="es-ES" sz="1800" noProof="0" dirty="0">
                <a:latin typeface="Verdana"/>
                <a:cs typeface="Verdana"/>
              </a:rPr>
              <a:t>un</a:t>
            </a:r>
            <a:r>
              <a:rPr lang="es-ES" sz="1800" spc="70" noProof="0" dirty="0">
                <a:latin typeface="Verdana"/>
                <a:cs typeface="Verdana"/>
              </a:rPr>
              <a:t> </a:t>
            </a:r>
            <a:r>
              <a:rPr lang="es-ES" sz="1800" noProof="0" dirty="0">
                <a:latin typeface="Verdana"/>
                <a:cs typeface="Verdana"/>
              </a:rPr>
              <a:t>marco</a:t>
            </a:r>
            <a:r>
              <a:rPr lang="es-ES" sz="1800" spc="75" noProof="0" dirty="0">
                <a:latin typeface="Verdana"/>
                <a:cs typeface="Verdana"/>
              </a:rPr>
              <a:t> </a:t>
            </a:r>
            <a:r>
              <a:rPr lang="es-ES" sz="1800" noProof="0" dirty="0">
                <a:latin typeface="Verdana"/>
                <a:cs typeface="Verdana"/>
              </a:rPr>
              <a:t>jurídico</a:t>
            </a:r>
            <a:r>
              <a:rPr lang="es-ES" sz="1800" spc="70" noProof="0" dirty="0">
                <a:latin typeface="Verdana"/>
                <a:cs typeface="Verdana"/>
              </a:rPr>
              <a:t> </a:t>
            </a:r>
            <a:r>
              <a:rPr lang="es-ES" sz="1800" noProof="0" dirty="0">
                <a:latin typeface="Verdana"/>
                <a:cs typeface="Verdana"/>
              </a:rPr>
              <a:t>favorable</a:t>
            </a:r>
            <a:r>
              <a:rPr lang="es-ES" sz="1800" spc="65" noProof="0" dirty="0">
                <a:latin typeface="Verdana"/>
                <a:cs typeface="Verdana"/>
              </a:rPr>
              <a:t> </a:t>
            </a:r>
            <a:r>
              <a:rPr lang="es-ES" sz="1800" noProof="0" dirty="0">
                <a:latin typeface="Verdana"/>
                <a:cs typeface="Verdana"/>
              </a:rPr>
              <a:t>para</a:t>
            </a:r>
            <a:r>
              <a:rPr lang="es-ES" sz="1800" spc="75" noProof="0" dirty="0">
                <a:latin typeface="Verdana"/>
                <a:cs typeface="Verdana"/>
              </a:rPr>
              <a:t> </a:t>
            </a:r>
            <a:r>
              <a:rPr lang="es-ES" sz="1800" noProof="0" dirty="0">
                <a:latin typeface="Verdana"/>
                <a:cs typeface="Verdana"/>
              </a:rPr>
              <a:t>las</a:t>
            </a:r>
            <a:r>
              <a:rPr lang="es-ES" sz="1800" spc="70" noProof="0" dirty="0">
                <a:latin typeface="Verdana"/>
                <a:cs typeface="Verdana"/>
              </a:rPr>
              <a:t> </a:t>
            </a:r>
            <a:r>
              <a:rPr lang="es-ES" sz="1800" noProof="0" dirty="0">
                <a:latin typeface="Verdana"/>
                <a:cs typeface="Verdana"/>
              </a:rPr>
              <a:t>cooperativas</a:t>
            </a:r>
            <a:r>
              <a:rPr lang="es-ES" sz="1800" spc="70" noProof="0" dirty="0">
                <a:latin typeface="Verdana"/>
                <a:cs typeface="Verdana"/>
              </a:rPr>
              <a:t> </a:t>
            </a:r>
            <a:r>
              <a:rPr lang="es-ES" sz="1800" spc="-25" noProof="0" dirty="0">
                <a:latin typeface="Verdana"/>
                <a:cs typeface="Verdana"/>
              </a:rPr>
              <a:t>de </a:t>
            </a:r>
            <a:r>
              <a:rPr lang="es-ES" sz="1800" noProof="0" dirty="0">
                <a:latin typeface="Verdana"/>
                <a:cs typeface="Verdana"/>
              </a:rPr>
              <a:t>vivienda,</a:t>
            </a:r>
            <a:r>
              <a:rPr lang="es-ES" sz="1800" spc="300" noProof="0" dirty="0">
                <a:latin typeface="Verdana"/>
                <a:cs typeface="Verdana"/>
              </a:rPr>
              <a:t>  </a:t>
            </a:r>
            <a:r>
              <a:rPr lang="es-ES" sz="1800" noProof="0" dirty="0">
                <a:latin typeface="Verdana"/>
                <a:cs typeface="Verdana"/>
              </a:rPr>
              <a:t>que</a:t>
            </a:r>
            <a:r>
              <a:rPr lang="es-ES" sz="1800" spc="295" noProof="0" dirty="0">
                <a:latin typeface="Verdana"/>
                <a:cs typeface="Verdana"/>
              </a:rPr>
              <a:t>  </a:t>
            </a:r>
            <a:r>
              <a:rPr lang="es-ES" sz="1800" noProof="0" dirty="0">
                <a:latin typeface="Verdana"/>
                <a:cs typeface="Verdana"/>
              </a:rPr>
              <a:t>deben</a:t>
            </a:r>
            <a:r>
              <a:rPr lang="es-ES" sz="1800" spc="305" noProof="0" dirty="0">
                <a:latin typeface="Verdana"/>
                <a:cs typeface="Verdana"/>
              </a:rPr>
              <a:t>  </a:t>
            </a:r>
            <a:r>
              <a:rPr lang="es-ES" sz="1800" noProof="0" dirty="0">
                <a:latin typeface="Verdana"/>
                <a:cs typeface="Verdana"/>
              </a:rPr>
              <a:t>procurar</a:t>
            </a:r>
            <a:r>
              <a:rPr lang="es-ES" sz="1800" spc="295" noProof="0" dirty="0">
                <a:latin typeface="Verdana"/>
                <a:cs typeface="Verdana"/>
              </a:rPr>
              <a:t>  </a:t>
            </a:r>
            <a:r>
              <a:rPr lang="es-ES" sz="1800" noProof="0" dirty="0">
                <a:latin typeface="Verdana"/>
                <a:cs typeface="Verdana"/>
              </a:rPr>
              <a:t>alojamientos</a:t>
            </a:r>
            <a:r>
              <a:rPr lang="es-ES" sz="1800" spc="300" noProof="0" dirty="0">
                <a:latin typeface="Verdana"/>
                <a:cs typeface="Verdana"/>
              </a:rPr>
              <a:t>  </a:t>
            </a:r>
            <a:r>
              <a:rPr lang="es-ES" sz="1800" noProof="0" dirty="0">
                <a:latin typeface="Verdana"/>
                <a:cs typeface="Verdana"/>
              </a:rPr>
              <a:t>a</a:t>
            </a:r>
            <a:r>
              <a:rPr lang="es-ES" sz="1800" spc="300" noProof="0" dirty="0">
                <a:latin typeface="Verdana"/>
                <a:cs typeface="Verdana"/>
              </a:rPr>
              <a:t>  </a:t>
            </a:r>
            <a:r>
              <a:rPr lang="es-ES" sz="1800" noProof="0" dirty="0">
                <a:latin typeface="Verdana"/>
                <a:cs typeface="Verdana"/>
              </a:rPr>
              <a:t>precio</a:t>
            </a:r>
            <a:r>
              <a:rPr lang="es-ES" sz="1800" spc="295" noProof="0" dirty="0">
                <a:latin typeface="Verdana"/>
                <a:cs typeface="Verdana"/>
              </a:rPr>
              <a:t>  </a:t>
            </a:r>
            <a:r>
              <a:rPr lang="es-ES" sz="1800" noProof="0" dirty="0">
                <a:latin typeface="Verdana"/>
                <a:cs typeface="Verdana"/>
              </a:rPr>
              <a:t>de</a:t>
            </a:r>
            <a:r>
              <a:rPr lang="es-ES" sz="1800" spc="305" noProof="0" dirty="0">
                <a:latin typeface="Verdana"/>
                <a:cs typeface="Verdana"/>
              </a:rPr>
              <a:t>  </a:t>
            </a:r>
            <a:r>
              <a:rPr lang="es-ES" sz="1800" spc="-10" noProof="0" dirty="0">
                <a:latin typeface="Verdana"/>
                <a:cs typeface="Verdana"/>
              </a:rPr>
              <a:t>coste </a:t>
            </a:r>
            <a:r>
              <a:rPr lang="es-ES" sz="1800" noProof="0" dirty="0">
                <a:latin typeface="Verdana"/>
                <a:cs typeface="Verdana"/>
              </a:rPr>
              <a:t>exclusivamente</a:t>
            </a:r>
            <a:r>
              <a:rPr lang="es-ES" sz="1800" spc="-50" noProof="0" dirty="0">
                <a:latin typeface="Verdana"/>
                <a:cs typeface="Verdana"/>
              </a:rPr>
              <a:t> </a:t>
            </a:r>
            <a:r>
              <a:rPr lang="es-ES" sz="1800" noProof="0" dirty="0">
                <a:latin typeface="Verdana"/>
                <a:cs typeface="Verdana"/>
              </a:rPr>
              <a:t>a</a:t>
            </a:r>
            <a:r>
              <a:rPr lang="es-ES" sz="1800" spc="-40" noProof="0" dirty="0">
                <a:latin typeface="Verdana"/>
                <a:cs typeface="Verdana"/>
              </a:rPr>
              <a:t> </a:t>
            </a:r>
            <a:r>
              <a:rPr lang="es-ES" sz="1800" noProof="0" dirty="0">
                <a:latin typeface="Verdana"/>
                <a:cs typeface="Verdana"/>
              </a:rPr>
              <a:t>sus</a:t>
            </a:r>
            <a:r>
              <a:rPr lang="es-ES" sz="1800" spc="-45" noProof="0" dirty="0">
                <a:latin typeface="Verdana"/>
                <a:cs typeface="Verdana"/>
              </a:rPr>
              <a:t> </a:t>
            </a:r>
            <a:r>
              <a:rPr lang="es-ES" sz="1800" spc="-10" noProof="0" dirty="0">
                <a:latin typeface="Verdana"/>
                <a:cs typeface="Verdana"/>
              </a:rPr>
              <a:t>socios.</a:t>
            </a:r>
            <a:endParaRPr lang="es-ES" sz="1800" noProof="0" dirty="0">
              <a:latin typeface="Verdana"/>
              <a:cs typeface="Verdana"/>
            </a:endParaRPr>
          </a:p>
          <a:p>
            <a:pPr marL="12700" marR="5080" algn="just">
              <a:lnSpc>
                <a:spcPct val="200000"/>
              </a:lnSpc>
              <a:spcBef>
                <a:spcPts val="5"/>
              </a:spcBef>
              <a:tabLst>
                <a:tab pos="650875" algn="l"/>
                <a:tab pos="1268095" algn="l"/>
                <a:tab pos="1981200" algn="l"/>
                <a:tab pos="2421890" algn="l"/>
                <a:tab pos="3044190" algn="l"/>
                <a:tab pos="3489960" algn="l"/>
                <a:tab pos="4177665" algn="l"/>
                <a:tab pos="4691380" algn="l"/>
                <a:tab pos="4826000" algn="l"/>
                <a:tab pos="5023485" algn="l"/>
                <a:tab pos="5566410" algn="l"/>
                <a:tab pos="5989955" algn="l"/>
                <a:tab pos="6337935" algn="l"/>
                <a:tab pos="6766559" algn="l"/>
                <a:tab pos="7138034" algn="l"/>
                <a:tab pos="7283450" algn="l"/>
                <a:tab pos="7632065" algn="l"/>
                <a:tab pos="8069580" algn="l"/>
              </a:tabLst>
            </a:pPr>
            <a:endParaRPr lang="es-ES" sz="1800" noProof="0" dirty="0">
              <a:latin typeface="Verdana"/>
              <a:cs typeface="Verdana"/>
            </a:endParaRPr>
          </a:p>
        </p:txBody>
      </p:sp>
      <p:pic>
        <p:nvPicPr>
          <p:cNvPr id="3" name="Imagen 2">
            <a:extLst>
              <a:ext uri="{FF2B5EF4-FFF2-40B4-BE49-F238E27FC236}">
                <a16:creationId xmlns:a16="http://schemas.microsoft.com/office/drawing/2014/main" id="{9322BDC2-C16E-D89C-B33A-9D867BCEAE4B}"/>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0FAF47F9-6AB9-1EA5-9505-1CA08FB9FF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666356F5-C2B7-1ACE-88EA-48C82C7807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0" y="2021251"/>
            <a:ext cx="8153400" cy="5474960"/>
          </a:xfrm>
          <a:prstGeom prst="rect">
            <a:avLst/>
          </a:prstGeom>
        </p:spPr>
        <p:txBody>
          <a:bodyPr vert="horz" wrap="square" lIns="0" tIns="12700" rIns="0" bIns="0" rtlCol="0">
            <a:spAutoFit/>
          </a:bodyPr>
          <a:lstStyle/>
          <a:p>
            <a:pPr marL="12700" marR="8255" algn="just">
              <a:lnSpc>
                <a:spcPct val="200000"/>
              </a:lnSpc>
              <a:spcBef>
                <a:spcPts val="5"/>
              </a:spcBef>
            </a:pPr>
            <a:r>
              <a:rPr lang="es-ES" sz="1800" noProof="0" dirty="0">
                <a:latin typeface="Verdana"/>
                <a:cs typeface="Verdana"/>
              </a:rPr>
              <a:t>La</a:t>
            </a:r>
            <a:r>
              <a:rPr lang="es-ES" sz="1800" spc="305" noProof="0" dirty="0">
                <a:latin typeface="Verdana"/>
                <a:cs typeface="Verdana"/>
              </a:rPr>
              <a:t> </a:t>
            </a:r>
            <a:r>
              <a:rPr lang="es-ES" sz="1800" noProof="0" dirty="0">
                <a:latin typeface="Verdana"/>
                <a:cs typeface="Verdana"/>
              </a:rPr>
              <a:t>versatilidad</a:t>
            </a:r>
            <a:r>
              <a:rPr lang="es-ES" sz="1800" spc="300" noProof="0" dirty="0">
                <a:latin typeface="Verdana"/>
                <a:cs typeface="Verdana"/>
              </a:rPr>
              <a:t> </a:t>
            </a:r>
            <a:r>
              <a:rPr lang="es-ES" sz="1800" noProof="0" dirty="0">
                <a:latin typeface="Verdana"/>
                <a:cs typeface="Verdana"/>
              </a:rPr>
              <a:t>de</a:t>
            </a:r>
            <a:r>
              <a:rPr lang="es-ES" sz="1800" spc="315" noProof="0" dirty="0">
                <a:latin typeface="Verdana"/>
                <a:cs typeface="Verdana"/>
              </a:rPr>
              <a:t> </a:t>
            </a:r>
            <a:r>
              <a:rPr lang="es-ES" sz="1800" noProof="0" dirty="0">
                <a:latin typeface="Verdana"/>
                <a:cs typeface="Verdana"/>
              </a:rPr>
              <a:t>esta</a:t>
            </a:r>
            <a:r>
              <a:rPr lang="es-ES" sz="1800" spc="305" noProof="0" dirty="0">
                <a:latin typeface="Verdana"/>
                <a:cs typeface="Verdana"/>
              </a:rPr>
              <a:t> </a:t>
            </a:r>
            <a:r>
              <a:rPr lang="es-ES" sz="1800" noProof="0" dirty="0">
                <a:latin typeface="Verdana"/>
                <a:cs typeface="Verdana"/>
              </a:rPr>
              <a:t>ley</a:t>
            </a:r>
            <a:r>
              <a:rPr lang="es-ES" sz="1800" spc="305" noProof="0" dirty="0">
                <a:latin typeface="Verdana"/>
                <a:cs typeface="Verdana"/>
              </a:rPr>
              <a:t> </a:t>
            </a:r>
            <a:r>
              <a:rPr lang="es-ES" sz="1800" noProof="0" dirty="0">
                <a:latin typeface="Verdana"/>
                <a:cs typeface="Verdana"/>
              </a:rPr>
              <a:t>permite</a:t>
            </a:r>
            <a:r>
              <a:rPr lang="es-ES" sz="1800" spc="305" noProof="0" dirty="0">
                <a:latin typeface="Verdana"/>
                <a:cs typeface="Verdana"/>
              </a:rPr>
              <a:t> </a:t>
            </a:r>
            <a:r>
              <a:rPr lang="es-ES" sz="1800" noProof="0" dirty="0">
                <a:latin typeface="Verdana"/>
                <a:cs typeface="Verdana"/>
              </a:rPr>
              <a:t>que</a:t>
            </a:r>
            <a:r>
              <a:rPr lang="es-ES" sz="1800" spc="300" noProof="0" dirty="0">
                <a:latin typeface="Verdana"/>
                <a:cs typeface="Verdana"/>
              </a:rPr>
              <a:t> </a:t>
            </a:r>
            <a:r>
              <a:rPr lang="es-ES" sz="1800" noProof="0" dirty="0">
                <a:latin typeface="Verdana"/>
                <a:cs typeface="Verdana"/>
              </a:rPr>
              <a:t>el</a:t>
            </a:r>
            <a:r>
              <a:rPr lang="es-ES" sz="1800" spc="300" noProof="0" dirty="0">
                <a:latin typeface="Verdana"/>
                <a:cs typeface="Verdana"/>
              </a:rPr>
              <a:t> </a:t>
            </a:r>
            <a:r>
              <a:rPr lang="es-ES" sz="1800" noProof="0" dirty="0">
                <a:latin typeface="Verdana"/>
                <a:cs typeface="Verdana"/>
              </a:rPr>
              <a:t>derecho</a:t>
            </a:r>
            <a:r>
              <a:rPr lang="es-ES" sz="1800" spc="310" noProof="0" dirty="0">
                <a:latin typeface="Verdana"/>
                <a:cs typeface="Verdana"/>
              </a:rPr>
              <a:t> </a:t>
            </a:r>
            <a:r>
              <a:rPr lang="es-ES" sz="1800" noProof="0" dirty="0">
                <a:latin typeface="Verdana"/>
                <a:cs typeface="Verdana"/>
              </a:rPr>
              <a:t>sobre</a:t>
            </a:r>
            <a:r>
              <a:rPr lang="es-ES" sz="1800" spc="300" noProof="0" dirty="0">
                <a:latin typeface="Verdana"/>
                <a:cs typeface="Verdana"/>
              </a:rPr>
              <a:t> </a:t>
            </a:r>
            <a:r>
              <a:rPr lang="es-ES" sz="1800" noProof="0" dirty="0">
                <a:latin typeface="Verdana"/>
                <a:cs typeface="Verdana"/>
              </a:rPr>
              <a:t>la</a:t>
            </a:r>
            <a:r>
              <a:rPr lang="es-ES" sz="1800" spc="305" noProof="0" dirty="0">
                <a:latin typeface="Verdana"/>
                <a:cs typeface="Verdana"/>
              </a:rPr>
              <a:t> </a:t>
            </a:r>
            <a:r>
              <a:rPr lang="es-ES" sz="1800" spc="-10" noProof="0" dirty="0">
                <a:latin typeface="Verdana"/>
                <a:cs typeface="Verdana"/>
              </a:rPr>
              <a:t>vivienda </a:t>
            </a:r>
            <a:r>
              <a:rPr lang="es-ES" sz="1800" noProof="0" dirty="0">
                <a:latin typeface="Verdana"/>
                <a:cs typeface="Verdana"/>
              </a:rPr>
              <a:t>pueda</a:t>
            </a:r>
            <a:r>
              <a:rPr lang="es-ES" sz="1800" spc="-55" noProof="0" dirty="0">
                <a:latin typeface="Verdana"/>
                <a:cs typeface="Verdana"/>
              </a:rPr>
              <a:t> </a:t>
            </a:r>
            <a:r>
              <a:rPr lang="es-ES" sz="1800" noProof="0" dirty="0">
                <a:latin typeface="Verdana"/>
                <a:cs typeface="Verdana"/>
              </a:rPr>
              <a:t>establecerse</a:t>
            </a:r>
            <a:r>
              <a:rPr lang="es-ES" sz="1800" spc="-55" noProof="0" dirty="0">
                <a:latin typeface="Verdana"/>
                <a:cs typeface="Verdana"/>
              </a:rPr>
              <a:t> </a:t>
            </a:r>
            <a:r>
              <a:rPr lang="es-ES" sz="1800" noProof="0" dirty="0">
                <a:latin typeface="Verdana"/>
                <a:cs typeface="Verdana"/>
              </a:rPr>
              <a:t>para</a:t>
            </a:r>
            <a:r>
              <a:rPr lang="es-ES" sz="1800" spc="-50" noProof="0" dirty="0">
                <a:latin typeface="Verdana"/>
                <a:cs typeface="Verdana"/>
              </a:rPr>
              <a:t> </a:t>
            </a:r>
            <a:r>
              <a:rPr lang="es-ES" sz="1800" noProof="0" dirty="0">
                <a:latin typeface="Verdana"/>
                <a:cs typeface="Verdana"/>
              </a:rPr>
              <a:t>residencia</a:t>
            </a:r>
            <a:r>
              <a:rPr lang="es-ES" sz="1800" spc="-50" noProof="0" dirty="0">
                <a:latin typeface="Verdana"/>
                <a:cs typeface="Verdana"/>
              </a:rPr>
              <a:t> </a:t>
            </a:r>
            <a:r>
              <a:rPr lang="es-ES" sz="1800" noProof="0" dirty="0">
                <a:latin typeface="Verdana"/>
                <a:cs typeface="Verdana"/>
              </a:rPr>
              <a:t>habitual,</a:t>
            </a:r>
            <a:r>
              <a:rPr lang="es-ES" sz="1800" spc="-45"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descanso</a:t>
            </a:r>
            <a:r>
              <a:rPr lang="es-ES" sz="1800" spc="-50" noProof="0" dirty="0">
                <a:latin typeface="Verdana"/>
                <a:cs typeface="Verdana"/>
              </a:rPr>
              <a:t> </a:t>
            </a:r>
            <a:r>
              <a:rPr lang="es-ES" sz="1800" noProof="0" dirty="0">
                <a:latin typeface="Verdana"/>
                <a:cs typeface="Verdana"/>
              </a:rPr>
              <a:t>o</a:t>
            </a:r>
            <a:r>
              <a:rPr lang="es-ES" sz="1800" spc="-50" noProof="0" dirty="0">
                <a:latin typeface="Verdana"/>
                <a:cs typeface="Verdana"/>
              </a:rPr>
              <a:t> </a:t>
            </a:r>
            <a:r>
              <a:rPr lang="es-ES" sz="1800" spc="-10" noProof="0" dirty="0">
                <a:latin typeface="Verdana"/>
                <a:cs typeface="Verdana"/>
              </a:rPr>
              <a:t>vacaciones, </a:t>
            </a:r>
            <a:r>
              <a:rPr lang="es-ES" sz="1800" noProof="0" dirty="0">
                <a:latin typeface="Verdana"/>
                <a:cs typeface="Verdana"/>
              </a:rPr>
              <a:t>ampliando</a:t>
            </a:r>
            <a:r>
              <a:rPr lang="es-ES" sz="1800" spc="-35" noProof="0" dirty="0">
                <a:latin typeface="Verdana"/>
                <a:cs typeface="Verdana"/>
              </a:rPr>
              <a:t> </a:t>
            </a:r>
            <a:r>
              <a:rPr lang="es-ES" sz="1800" noProof="0" dirty="0">
                <a:latin typeface="Verdana"/>
                <a:cs typeface="Verdana"/>
              </a:rPr>
              <a:t>su</a:t>
            </a:r>
            <a:r>
              <a:rPr lang="es-ES" sz="1800" spc="-20" noProof="0" dirty="0">
                <a:latin typeface="Verdana"/>
                <a:cs typeface="Verdana"/>
              </a:rPr>
              <a:t> </a:t>
            </a:r>
            <a:r>
              <a:rPr lang="es-ES" sz="1800" noProof="0" dirty="0">
                <a:latin typeface="Verdana"/>
                <a:cs typeface="Verdana"/>
              </a:rPr>
              <a:t>alcance</a:t>
            </a:r>
            <a:r>
              <a:rPr lang="es-ES" sz="1800" spc="-40" noProof="0" dirty="0">
                <a:latin typeface="Verdana"/>
                <a:cs typeface="Verdana"/>
              </a:rPr>
              <a:t> </a:t>
            </a:r>
            <a:r>
              <a:rPr lang="es-ES" sz="1800" noProof="0" dirty="0">
                <a:latin typeface="Verdana"/>
                <a:cs typeface="Verdana"/>
              </a:rPr>
              <a:t>social</a:t>
            </a:r>
            <a:r>
              <a:rPr lang="es-ES" sz="1800" spc="-35" noProof="0" dirty="0">
                <a:latin typeface="Verdana"/>
                <a:cs typeface="Verdana"/>
              </a:rPr>
              <a:t> </a:t>
            </a:r>
            <a:r>
              <a:rPr lang="es-ES" sz="1800" noProof="0" dirty="0">
                <a:latin typeface="Verdana"/>
                <a:cs typeface="Verdana"/>
              </a:rPr>
              <a:t>y</a:t>
            </a:r>
            <a:r>
              <a:rPr lang="es-ES" sz="1800" spc="-25" noProof="0" dirty="0">
                <a:latin typeface="Verdana"/>
                <a:cs typeface="Verdana"/>
              </a:rPr>
              <a:t> </a:t>
            </a:r>
            <a:r>
              <a:rPr lang="es-ES" sz="1800" spc="-10" noProof="0" dirty="0">
                <a:latin typeface="Verdana"/>
                <a:cs typeface="Verdana"/>
              </a:rPr>
              <a:t>funcional.</a:t>
            </a:r>
          </a:p>
          <a:p>
            <a:pPr marL="12700" algn="just">
              <a:lnSpc>
                <a:spcPct val="200000"/>
              </a:lnSpc>
              <a:spcBef>
                <a:spcPts val="100"/>
              </a:spcBef>
            </a:pPr>
            <a:r>
              <a:rPr lang="es-ES" sz="1800" noProof="0" dirty="0">
                <a:latin typeface="Verdana"/>
                <a:cs typeface="Verdana"/>
              </a:rPr>
              <a:t>Complementariamente,</a:t>
            </a:r>
            <a:r>
              <a:rPr lang="es-ES" sz="1800" spc="-60" noProof="0" dirty="0">
                <a:latin typeface="Verdana"/>
                <a:cs typeface="Verdana"/>
              </a:rPr>
              <a:t> </a:t>
            </a:r>
            <a:r>
              <a:rPr lang="es-ES" sz="1800" noProof="0" dirty="0">
                <a:latin typeface="Verdana"/>
                <a:cs typeface="Verdana"/>
              </a:rPr>
              <a:t>el</a:t>
            </a:r>
            <a:r>
              <a:rPr lang="es-ES" sz="1800" spc="-70" noProof="0" dirty="0">
                <a:latin typeface="Verdana"/>
                <a:cs typeface="Verdana"/>
              </a:rPr>
              <a:t> </a:t>
            </a:r>
            <a:r>
              <a:rPr lang="es-ES" sz="1800" noProof="0" dirty="0">
                <a:latin typeface="Verdana"/>
                <a:cs typeface="Verdana"/>
              </a:rPr>
              <a:t>artículo</a:t>
            </a:r>
            <a:r>
              <a:rPr lang="es-ES" sz="1800" spc="-65" noProof="0" dirty="0">
                <a:latin typeface="Verdana"/>
                <a:cs typeface="Verdana"/>
              </a:rPr>
              <a:t> </a:t>
            </a:r>
            <a:r>
              <a:rPr lang="es-ES" sz="1800" noProof="0" dirty="0">
                <a:latin typeface="Verdana"/>
                <a:cs typeface="Verdana"/>
              </a:rPr>
              <a:t>93</a:t>
            </a:r>
            <a:r>
              <a:rPr lang="es-ES" sz="1800" spc="-65" noProof="0" dirty="0">
                <a:latin typeface="Verdana"/>
                <a:cs typeface="Verdana"/>
              </a:rPr>
              <a:t> </a:t>
            </a:r>
            <a:r>
              <a:rPr lang="es-ES" sz="1800" noProof="0" dirty="0">
                <a:latin typeface="Verdana"/>
                <a:cs typeface="Verdana"/>
              </a:rPr>
              <a:t>de</a:t>
            </a:r>
            <a:r>
              <a:rPr lang="es-ES" sz="1800" spc="-70" noProof="0" dirty="0">
                <a:latin typeface="Verdana"/>
                <a:cs typeface="Verdana"/>
              </a:rPr>
              <a:t> </a:t>
            </a:r>
            <a:r>
              <a:rPr lang="es-ES" sz="1800" noProof="0" dirty="0">
                <a:latin typeface="Verdana"/>
                <a:cs typeface="Verdana"/>
              </a:rPr>
              <a:t>la</a:t>
            </a:r>
            <a:r>
              <a:rPr lang="es-ES" sz="1800" spc="-65" noProof="0" dirty="0">
                <a:latin typeface="Verdana"/>
                <a:cs typeface="Verdana"/>
              </a:rPr>
              <a:t> </a:t>
            </a:r>
            <a:r>
              <a:rPr lang="es-ES" sz="1800" noProof="0" dirty="0">
                <a:latin typeface="Verdana"/>
                <a:cs typeface="Verdana"/>
              </a:rPr>
              <a:t>Ley</a:t>
            </a:r>
            <a:r>
              <a:rPr lang="es-ES" sz="1800" spc="-70" noProof="0" dirty="0">
                <a:latin typeface="Verdana"/>
                <a:cs typeface="Verdana"/>
              </a:rPr>
              <a:t> </a:t>
            </a:r>
            <a:r>
              <a:rPr lang="es-ES" sz="1800" noProof="0" dirty="0">
                <a:latin typeface="Verdana"/>
                <a:cs typeface="Verdana"/>
              </a:rPr>
              <a:t>33/2003,</a:t>
            </a:r>
            <a:r>
              <a:rPr lang="es-ES" sz="1800" spc="-60" noProof="0" dirty="0">
                <a:latin typeface="Verdana"/>
                <a:cs typeface="Verdana"/>
              </a:rPr>
              <a:t> </a:t>
            </a:r>
            <a:r>
              <a:rPr lang="es-ES" sz="1800" noProof="0" dirty="0">
                <a:latin typeface="Verdana"/>
                <a:cs typeface="Verdana"/>
              </a:rPr>
              <a:t>del</a:t>
            </a:r>
            <a:r>
              <a:rPr lang="es-ES" sz="1800" spc="-70" noProof="0" dirty="0">
                <a:latin typeface="Verdana"/>
                <a:cs typeface="Verdana"/>
              </a:rPr>
              <a:t> </a:t>
            </a:r>
            <a:r>
              <a:rPr lang="es-ES" sz="1800" spc="-10" noProof="0" dirty="0">
                <a:latin typeface="Verdana"/>
                <a:cs typeface="Verdana"/>
              </a:rPr>
              <a:t>Patrimonio</a:t>
            </a:r>
            <a:r>
              <a:rPr lang="es-ES" spc="-10" dirty="0">
                <a:latin typeface="Verdana"/>
                <a:cs typeface="Verdana"/>
              </a:rPr>
              <a:t> </a:t>
            </a:r>
            <a:r>
              <a:rPr lang="es-ES" sz="1800" noProof="0" dirty="0">
                <a:latin typeface="Verdana"/>
                <a:cs typeface="Verdana"/>
              </a:rPr>
              <a:t>de</a:t>
            </a:r>
            <a:r>
              <a:rPr lang="es-ES" sz="1800" spc="-20" noProof="0" dirty="0">
                <a:latin typeface="Verdana"/>
                <a:cs typeface="Verdana"/>
              </a:rPr>
              <a:t> </a:t>
            </a:r>
            <a:r>
              <a:rPr lang="es-ES" sz="1800" noProof="0" dirty="0">
                <a:latin typeface="Verdana"/>
                <a:cs typeface="Verdana"/>
              </a:rPr>
              <a:t>las</a:t>
            </a:r>
            <a:r>
              <a:rPr lang="es-ES" sz="1800" spc="-15" noProof="0" dirty="0">
                <a:latin typeface="Verdana"/>
                <a:cs typeface="Verdana"/>
              </a:rPr>
              <a:t> </a:t>
            </a:r>
            <a:r>
              <a:rPr lang="es-ES" sz="1800" noProof="0" dirty="0">
                <a:latin typeface="Verdana"/>
                <a:cs typeface="Verdana"/>
              </a:rPr>
              <a:t>Administraciones</a:t>
            </a:r>
            <a:r>
              <a:rPr lang="es-ES" sz="1800" spc="-5" noProof="0" dirty="0">
                <a:latin typeface="Verdana"/>
                <a:cs typeface="Verdana"/>
              </a:rPr>
              <a:t> </a:t>
            </a:r>
            <a:r>
              <a:rPr lang="es-ES" sz="1800" noProof="0" dirty="0">
                <a:latin typeface="Verdana"/>
                <a:cs typeface="Verdana"/>
              </a:rPr>
              <a:t>Públicas</a:t>
            </a:r>
            <a:r>
              <a:rPr lang="es-ES" sz="1800" spc="-15" noProof="0" dirty="0">
                <a:latin typeface="Verdana"/>
                <a:cs typeface="Verdana"/>
              </a:rPr>
              <a:t> </a:t>
            </a:r>
            <a:r>
              <a:rPr lang="es-ES" sz="1800" noProof="0" dirty="0">
                <a:latin typeface="Verdana"/>
                <a:cs typeface="Verdana"/>
              </a:rPr>
              <a:t>(LPAP),</a:t>
            </a:r>
            <a:r>
              <a:rPr lang="es-ES" sz="1800" spc="-10" noProof="0" dirty="0">
                <a:latin typeface="Verdana"/>
                <a:cs typeface="Verdana"/>
              </a:rPr>
              <a:t> </a:t>
            </a:r>
            <a:r>
              <a:rPr lang="es-ES" sz="1800" noProof="0" dirty="0">
                <a:latin typeface="Verdana"/>
                <a:cs typeface="Verdana"/>
              </a:rPr>
              <a:t>introduce</a:t>
            </a:r>
            <a:r>
              <a:rPr lang="es-ES" sz="1800" spc="-20" noProof="0" dirty="0">
                <a:latin typeface="Verdana"/>
                <a:cs typeface="Verdana"/>
              </a:rPr>
              <a:t> </a:t>
            </a:r>
            <a:r>
              <a:rPr lang="es-ES" sz="1800" noProof="0" dirty="0">
                <a:latin typeface="Verdana"/>
                <a:cs typeface="Verdana"/>
              </a:rPr>
              <a:t>la</a:t>
            </a:r>
            <a:r>
              <a:rPr lang="es-ES" sz="1800" spc="-5" noProof="0" dirty="0">
                <a:latin typeface="Verdana"/>
                <a:cs typeface="Verdana"/>
              </a:rPr>
              <a:t> </a:t>
            </a:r>
            <a:r>
              <a:rPr lang="es-ES" sz="1800" noProof="0" dirty="0">
                <a:latin typeface="Verdana"/>
                <a:cs typeface="Verdana"/>
              </a:rPr>
              <a:t>vía</a:t>
            </a:r>
            <a:r>
              <a:rPr lang="es-ES" sz="1800" spc="-15" noProof="0" dirty="0">
                <a:latin typeface="Verdana"/>
                <a:cs typeface="Verdana"/>
              </a:rPr>
              <a:t> </a:t>
            </a:r>
            <a:r>
              <a:rPr lang="es-ES" sz="1800" noProof="0" dirty="0">
                <a:latin typeface="Verdana"/>
                <a:cs typeface="Verdana"/>
              </a:rPr>
              <a:t>legal</a:t>
            </a:r>
            <a:r>
              <a:rPr lang="es-ES" sz="1800" spc="-5" noProof="0" dirty="0">
                <a:latin typeface="Verdana"/>
                <a:cs typeface="Verdana"/>
              </a:rPr>
              <a:t> </a:t>
            </a:r>
            <a:r>
              <a:rPr lang="es-ES" sz="1800" noProof="0" dirty="0">
                <a:latin typeface="Verdana"/>
                <a:cs typeface="Verdana"/>
              </a:rPr>
              <a:t>para</a:t>
            </a:r>
            <a:r>
              <a:rPr lang="es-ES" sz="1800" spc="-15" noProof="0" dirty="0">
                <a:latin typeface="Verdana"/>
                <a:cs typeface="Verdana"/>
              </a:rPr>
              <a:t> </a:t>
            </a:r>
            <a:r>
              <a:rPr lang="es-ES" sz="1800" spc="-25" noProof="0" dirty="0">
                <a:latin typeface="Verdana"/>
                <a:cs typeface="Verdana"/>
              </a:rPr>
              <a:t>que </a:t>
            </a:r>
            <a:r>
              <a:rPr lang="es-ES" sz="1800" noProof="0" dirty="0">
                <a:latin typeface="Verdana"/>
                <a:cs typeface="Verdana"/>
              </a:rPr>
              <a:t>las</a:t>
            </a:r>
            <a:r>
              <a:rPr lang="es-ES" sz="1800" spc="75" noProof="0" dirty="0">
                <a:latin typeface="Verdana"/>
                <a:cs typeface="Verdana"/>
              </a:rPr>
              <a:t>  </a:t>
            </a:r>
            <a:r>
              <a:rPr lang="es-ES" sz="1800" u="sng" noProof="0" dirty="0">
                <a:uFill>
                  <a:solidFill>
                    <a:srgbClr val="000000"/>
                  </a:solidFill>
                </a:uFill>
                <a:latin typeface="Verdana"/>
                <a:cs typeface="Verdana"/>
              </a:rPr>
              <a:t>cooperativas</a:t>
            </a:r>
            <a:r>
              <a:rPr lang="es-ES" sz="1800" u="sng" spc="75" noProof="0" dirty="0">
                <a:uFill>
                  <a:solidFill>
                    <a:srgbClr val="000000"/>
                  </a:solidFill>
                </a:uFill>
                <a:latin typeface="Verdana"/>
                <a:cs typeface="Verdana"/>
              </a:rPr>
              <a:t>  </a:t>
            </a:r>
            <a:r>
              <a:rPr lang="es-ES" sz="1800" u="sng" noProof="0" dirty="0">
                <a:uFill>
                  <a:solidFill>
                    <a:srgbClr val="000000"/>
                  </a:solidFill>
                </a:uFill>
                <a:latin typeface="Verdana"/>
                <a:cs typeface="Verdana"/>
              </a:rPr>
              <a:t>constituidas</a:t>
            </a:r>
            <a:r>
              <a:rPr lang="es-ES" sz="1800" u="sng" spc="80" noProof="0" dirty="0">
                <a:uFill>
                  <a:solidFill>
                    <a:srgbClr val="000000"/>
                  </a:solidFill>
                </a:uFill>
                <a:latin typeface="Verdana"/>
                <a:cs typeface="Verdana"/>
              </a:rPr>
              <a:t>  </a:t>
            </a:r>
            <a:r>
              <a:rPr lang="es-ES" sz="1800" u="sng" noProof="0" dirty="0">
                <a:uFill>
                  <a:solidFill>
                    <a:srgbClr val="000000"/>
                  </a:solidFill>
                </a:uFill>
                <a:latin typeface="Verdana"/>
                <a:cs typeface="Verdana"/>
              </a:rPr>
              <a:t>con</a:t>
            </a:r>
            <a:r>
              <a:rPr lang="es-ES" sz="1800" u="sng" spc="85" noProof="0" dirty="0">
                <a:uFill>
                  <a:solidFill>
                    <a:srgbClr val="000000"/>
                  </a:solidFill>
                </a:uFill>
                <a:latin typeface="Verdana"/>
                <a:cs typeface="Verdana"/>
              </a:rPr>
              <a:t>  </a:t>
            </a:r>
            <a:r>
              <a:rPr lang="es-ES" sz="1800" u="sng" noProof="0" dirty="0">
                <a:uFill>
                  <a:solidFill>
                    <a:srgbClr val="000000"/>
                  </a:solidFill>
                </a:uFill>
                <a:latin typeface="Verdana"/>
                <a:cs typeface="Verdana"/>
              </a:rPr>
              <a:t>derecho</a:t>
            </a:r>
            <a:r>
              <a:rPr lang="es-ES" sz="1800" u="sng" spc="75" noProof="0" dirty="0">
                <a:uFill>
                  <a:solidFill>
                    <a:srgbClr val="000000"/>
                  </a:solidFill>
                </a:uFill>
                <a:latin typeface="Verdana"/>
                <a:cs typeface="Verdana"/>
              </a:rPr>
              <a:t>  </a:t>
            </a:r>
            <a:r>
              <a:rPr lang="es-ES" sz="1800" u="sng" noProof="0" dirty="0">
                <a:uFill>
                  <a:solidFill>
                    <a:srgbClr val="000000"/>
                  </a:solidFill>
                </a:uFill>
                <a:latin typeface="Verdana"/>
                <a:cs typeface="Verdana"/>
              </a:rPr>
              <a:t>de</a:t>
            </a:r>
            <a:r>
              <a:rPr lang="es-ES" sz="1800" u="sng" spc="85" noProof="0" dirty="0">
                <a:uFill>
                  <a:solidFill>
                    <a:srgbClr val="000000"/>
                  </a:solidFill>
                </a:uFill>
                <a:latin typeface="Verdana"/>
                <a:cs typeface="Verdana"/>
              </a:rPr>
              <a:t>  </a:t>
            </a:r>
            <a:r>
              <a:rPr lang="es-ES" sz="1800" u="sng" noProof="0" dirty="0">
                <a:uFill>
                  <a:solidFill>
                    <a:srgbClr val="000000"/>
                  </a:solidFill>
                </a:uFill>
                <a:latin typeface="Verdana"/>
                <a:cs typeface="Verdana"/>
              </a:rPr>
              <a:t>uso</a:t>
            </a:r>
            <a:r>
              <a:rPr lang="es-ES" sz="1800" spc="75" noProof="0" dirty="0">
                <a:latin typeface="Verdana"/>
                <a:cs typeface="Verdana"/>
              </a:rPr>
              <a:t>  </a:t>
            </a:r>
            <a:r>
              <a:rPr lang="es-ES" sz="1800" noProof="0" dirty="0">
                <a:latin typeface="Verdana"/>
                <a:cs typeface="Verdana"/>
              </a:rPr>
              <a:t>puedan</a:t>
            </a:r>
            <a:r>
              <a:rPr lang="es-ES" sz="1800" spc="80" noProof="0" dirty="0">
                <a:latin typeface="Verdana"/>
                <a:cs typeface="Verdana"/>
              </a:rPr>
              <a:t>  </a:t>
            </a:r>
            <a:r>
              <a:rPr lang="es-ES" sz="1800" spc="-10" noProof="0" dirty="0">
                <a:latin typeface="Verdana"/>
                <a:cs typeface="Verdana"/>
              </a:rPr>
              <a:t>activar </a:t>
            </a:r>
            <a:r>
              <a:rPr lang="es-ES" sz="1800" noProof="0" dirty="0">
                <a:latin typeface="Verdana"/>
                <a:cs typeface="Verdana"/>
              </a:rPr>
              <a:t>concesiones</a:t>
            </a:r>
            <a:r>
              <a:rPr lang="es-ES" sz="1800" spc="459" noProof="0" dirty="0">
                <a:latin typeface="Verdana"/>
                <a:cs typeface="Verdana"/>
              </a:rPr>
              <a:t> </a:t>
            </a:r>
            <a:r>
              <a:rPr lang="es-ES" sz="1800" noProof="0" dirty="0">
                <a:latin typeface="Verdana"/>
                <a:cs typeface="Verdana"/>
              </a:rPr>
              <a:t>demaniales</a:t>
            </a:r>
            <a:r>
              <a:rPr lang="es-ES" sz="1800" spc="450" noProof="0" dirty="0">
                <a:latin typeface="Verdana"/>
                <a:cs typeface="Verdana"/>
              </a:rPr>
              <a:t> </a:t>
            </a:r>
            <a:r>
              <a:rPr lang="es-ES" sz="1800" noProof="0" dirty="0">
                <a:latin typeface="Verdana"/>
                <a:cs typeface="Verdana"/>
              </a:rPr>
              <a:t>sobre</a:t>
            </a:r>
            <a:r>
              <a:rPr lang="es-ES" sz="1800" spc="450" noProof="0" dirty="0">
                <a:latin typeface="Verdana"/>
                <a:cs typeface="Verdana"/>
              </a:rPr>
              <a:t> </a:t>
            </a:r>
            <a:r>
              <a:rPr lang="es-ES" sz="1800" noProof="0" dirty="0">
                <a:latin typeface="Verdana"/>
                <a:cs typeface="Verdana"/>
              </a:rPr>
              <a:t>suelo</a:t>
            </a:r>
            <a:r>
              <a:rPr lang="es-ES" sz="1800" spc="465" noProof="0" dirty="0">
                <a:latin typeface="Verdana"/>
                <a:cs typeface="Verdana"/>
              </a:rPr>
              <a:t> </a:t>
            </a:r>
            <a:r>
              <a:rPr lang="es-ES" sz="1800" noProof="0" dirty="0">
                <a:latin typeface="Verdana"/>
                <a:cs typeface="Verdana"/>
              </a:rPr>
              <a:t>público,</a:t>
            </a:r>
            <a:r>
              <a:rPr lang="es-ES" sz="1800" spc="459" noProof="0" dirty="0">
                <a:latin typeface="Verdana"/>
                <a:cs typeface="Verdana"/>
              </a:rPr>
              <a:t> </a:t>
            </a:r>
            <a:r>
              <a:rPr lang="es-ES" sz="1800" noProof="0" dirty="0">
                <a:latin typeface="Verdana"/>
                <a:cs typeface="Verdana"/>
              </a:rPr>
              <a:t>facilitando</a:t>
            </a:r>
            <a:r>
              <a:rPr lang="es-ES" sz="1800" spc="455" noProof="0" dirty="0">
                <a:latin typeface="Verdana"/>
                <a:cs typeface="Verdana"/>
              </a:rPr>
              <a:t> </a:t>
            </a:r>
            <a:r>
              <a:rPr lang="es-ES" sz="1800" noProof="0" dirty="0">
                <a:latin typeface="Verdana"/>
                <a:cs typeface="Verdana"/>
              </a:rPr>
              <a:t>el</a:t>
            </a:r>
            <a:r>
              <a:rPr lang="es-ES" sz="1800" spc="450" noProof="0" dirty="0">
                <a:latin typeface="Verdana"/>
                <a:cs typeface="Verdana"/>
              </a:rPr>
              <a:t> </a:t>
            </a:r>
            <a:r>
              <a:rPr lang="es-ES" sz="1800" noProof="0" dirty="0">
                <a:latin typeface="Verdana"/>
                <a:cs typeface="Verdana"/>
              </a:rPr>
              <a:t>acceso</a:t>
            </a:r>
            <a:r>
              <a:rPr lang="es-ES" sz="1800" spc="455" noProof="0" dirty="0">
                <a:latin typeface="Verdana"/>
                <a:cs typeface="Verdana"/>
              </a:rPr>
              <a:t> </a:t>
            </a:r>
            <a:r>
              <a:rPr lang="es-ES" sz="1800" spc="-50" noProof="0" dirty="0">
                <a:latin typeface="Verdana"/>
                <a:cs typeface="Verdana"/>
              </a:rPr>
              <a:t>a </a:t>
            </a:r>
            <a:r>
              <a:rPr lang="es-ES" sz="1800" noProof="0" dirty="0">
                <a:latin typeface="Verdana"/>
                <a:cs typeface="Verdana"/>
              </a:rPr>
              <a:t>terrenos</a:t>
            </a:r>
            <a:r>
              <a:rPr lang="es-ES" sz="1800" spc="-45" noProof="0" dirty="0">
                <a:latin typeface="Verdana"/>
                <a:cs typeface="Verdana"/>
              </a:rPr>
              <a:t> </a:t>
            </a:r>
            <a:r>
              <a:rPr lang="es-ES" sz="1800" noProof="0" dirty="0">
                <a:latin typeface="Verdana"/>
                <a:cs typeface="Verdana"/>
              </a:rPr>
              <a:t>para</a:t>
            </a:r>
            <a:r>
              <a:rPr lang="es-ES" sz="1800" spc="-40" noProof="0" dirty="0">
                <a:latin typeface="Verdana"/>
                <a:cs typeface="Verdana"/>
              </a:rPr>
              <a:t> </a:t>
            </a:r>
            <a:r>
              <a:rPr lang="es-ES" sz="1800" noProof="0" dirty="0">
                <a:latin typeface="Verdana"/>
                <a:cs typeface="Verdana"/>
              </a:rPr>
              <a:t>la</a:t>
            </a:r>
            <a:r>
              <a:rPr lang="es-ES" sz="1800" spc="-45" noProof="0" dirty="0">
                <a:latin typeface="Verdana"/>
                <a:cs typeface="Verdana"/>
              </a:rPr>
              <a:t> </a:t>
            </a:r>
            <a:r>
              <a:rPr lang="es-ES" sz="1800" noProof="0" dirty="0">
                <a:latin typeface="Verdana"/>
                <a:cs typeface="Verdana"/>
              </a:rPr>
              <a:t>construcción</a:t>
            </a:r>
            <a:r>
              <a:rPr lang="es-ES" sz="1800" spc="-45" noProof="0" dirty="0">
                <a:latin typeface="Verdana"/>
                <a:cs typeface="Verdana"/>
              </a:rPr>
              <a:t> </a:t>
            </a:r>
            <a:r>
              <a:rPr lang="es-ES" sz="1800" noProof="0" dirty="0">
                <a:latin typeface="Verdana"/>
                <a:cs typeface="Verdana"/>
              </a:rPr>
              <a:t>y</a:t>
            </a:r>
            <a:r>
              <a:rPr lang="es-ES" sz="1800" spc="-40" noProof="0" dirty="0">
                <a:latin typeface="Verdana"/>
                <a:cs typeface="Verdana"/>
              </a:rPr>
              <a:t> </a:t>
            </a:r>
            <a:r>
              <a:rPr lang="es-ES" sz="1800" noProof="0" dirty="0">
                <a:latin typeface="Verdana"/>
                <a:cs typeface="Verdana"/>
              </a:rPr>
              <a:t>gestión</a:t>
            </a:r>
            <a:r>
              <a:rPr lang="es-ES" sz="1800" spc="-45" noProof="0" dirty="0">
                <a:latin typeface="Verdana"/>
                <a:cs typeface="Verdana"/>
              </a:rPr>
              <a:t> </a:t>
            </a:r>
            <a:r>
              <a:rPr lang="es-ES" sz="1800" noProof="0" dirty="0">
                <a:latin typeface="Verdana"/>
                <a:cs typeface="Verdana"/>
              </a:rPr>
              <a:t>cooperativa</a:t>
            </a:r>
            <a:r>
              <a:rPr lang="es-ES" sz="1800" spc="-35"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spc="-10" noProof="0" dirty="0">
                <a:latin typeface="Verdana"/>
                <a:cs typeface="Verdana"/>
              </a:rPr>
              <a:t>vivienda.</a:t>
            </a:r>
            <a:endParaRPr lang="es-ES" sz="1800" noProof="0" dirty="0">
              <a:latin typeface="Verdana"/>
              <a:cs typeface="Verdana"/>
            </a:endParaRPr>
          </a:p>
          <a:p>
            <a:pPr marL="12700" marR="8255" algn="just">
              <a:lnSpc>
                <a:spcPct val="200000"/>
              </a:lnSpc>
              <a:spcBef>
                <a:spcPts val="5"/>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5137FBC3-0D42-0A87-F22F-7C84EDEEEAFC}"/>
              </a:ext>
            </a:extLst>
          </p:cNvPr>
          <p:cNvPicPr>
            <a:picLocks noChangeAspect="1"/>
          </p:cNvPicPr>
          <p:nvPr/>
        </p:nvPicPr>
        <p:blipFill>
          <a:blip r:embed="rId2"/>
          <a:stretch>
            <a:fillRect/>
          </a:stretch>
        </p:blipFill>
        <p:spPr>
          <a:xfrm>
            <a:off x="2743200" y="511751"/>
            <a:ext cx="3810000" cy="1268015"/>
          </a:xfrm>
          <a:prstGeom prst="rect">
            <a:avLst/>
          </a:prstGeom>
        </p:spPr>
      </p:pic>
      <p:pic>
        <p:nvPicPr>
          <p:cNvPr id="4" name="Picture 2">
            <a:extLst>
              <a:ext uri="{FF2B5EF4-FFF2-40B4-BE49-F238E27FC236}">
                <a16:creationId xmlns:a16="http://schemas.microsoft.com/office/drawing/2014/main" id="{4C9B15B4-154B-AE6E-00BD-3D813B726F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CDBE00D6-FFBF-A52D-A87C-CD416AC7FE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610054"/>
            <a:ext cx="8382000" cy="5019707"/>
          </a:xfrm>
          <a:prstGeom prst="rect">
            <a:avLst/>
          </a:prstGeom>
        </p:spPr>
        <p:txBody>
          <a:bodyPr vert="horz" wrap="square" lIns="0" tIns="12700" rIns="0" bIns="0" rtlCol="0">
            <a:spAutoFit/>
          </a:bodyPr>
          <a:lstStyle/>
          <a:p>
            <a:pPr marL="12700" algn="just">
              <a:lnSpc>
                <a:spcPct val="150000"/>
              </a:lnSpc>
            </a:pPr>
            <a:r>
              <a:rPr lang="es-ES" sz="1800" noProof="0" dirty="0">
                <a:latin typeface="Verdana"/>
                <a:cs typeface="Verdana"/>
              </a:rPr>
              <a:t>Inventario</a:t>
            </a:r>
            <a:r>
              <a:rPr lang="es-ES" sz="1800" spc="-70" noProof="0" dirty="0">
                <a:latin typeface="Verdana"/>
                <a:cs typeface="Verdana"/>
              </a:rPr>
              <a:t> </a:t>
            </a:r>
            <a:r>
              <a:rPr lang="es-ES" sz="1800" noProof="0" dirty="0">
                <a:latin typeface="Verdana"/>
                <a:cs typeface="Verdana"/>
              </a:rPr>
              <a:t>y</a:t>
            </a:r>
            <a:r>
              <a:rPr lang="es-ES" sz="1800" spc="-60" noProof="0" dirty="0">
                <a:latin typeface="Verdana"/>
                <a:cs typeface="Verdana"/>
              </a:rPr>
              <a:t> </a:t>
            </a:r>
            <a:r>
              <a:rPr lang="es-ES" sz="1800" noProof="0" dirty="0">
                <a:latin typeface="Verdana"/>
                <a:cs typeface="Verdana"/>
              </a:rPr>
              <a:t>Planificación</a:t>
            </a:r>
            <a:r>
              <a:rPr lang="es-ES" sz="1800" spc="-55" noProof="0" dirty="0">
                <a:latin typeface="Verdana"/>
                <a:cs typeface="Verdana"/>
              </a:rPr>
              <a:t> </a:t>
            </a:r>
            <a:r>
              <a:rPr lang="es-ES" sz="1800" spc="-10" noProof="0" dirty="0">
                <a:latin typeface="Verdana"/>
                <a:cs typeface="Verdana"/>
              </a:rPr>
              <a:t>Urbanística:</a:t>
            </a:r>
            <a:endParaRPr lang="es-ES" sz="1800" noProof="0" dirty="0">
              <a:latin typeface="Verdana"/>
              <a:cs typeface="Verdana"/>
            </a:endParaRPr>
          </a:p>
          <a:p>
            <a:pPr marL="12700" marR="5080" indent="367030" algn="just">
              <a:lnSpc>
                <a:spcPct val="150000"/>
              </a:lnSpc>
              <a:spcBef>
                <a:spcPts val="505"/>
              </a:spcBef>
              <a:tabLst>
                <a:tab pos="687070" algn="l"/>
                <a:tab pos="1276985" algn="l"/>
                <a:tab pos="3416935" algn="l"/>
                <a:tab pos="4634865" algn="l"/>
                <a:tab pos="6485255" algn="l"/>
              </a:tabLst>
            </a:pPr>
            <a:r>
              <a:rPr lang="es-ES" sz="1800" spc="-50" noProof="0" dirty="0">
                <a:latin typeface="Verdana"/>
                <a:cs typeface="Verdana"/>
              </a:rPr>
              <a:t>-</a:t>
            </a:r>
            <a:r>
              <a:rPr lang="es-ES" sz="1800" noProof="0" dirty="0">
                <a:latin typeface="Verdana"/>
                <a:cs typeface="Verdana"/>
              </a:rPr>
              <a:t>	</a:t>
            </a:r>
            <a:r>
              <a:rPr lang="es-ES" sz="1800" spc="-25" noProof="0" dirty="0">
                <a:latin typeface="Verdana"/>
                <a:cs typeface="Verdana"/>
              </a:rPr>
              <a:t>Las</a:t>
            </a:r>
            <a:r>
              <a:rPr lang="es-ES" sz="1800" noProof="0" dirty="0">
                <a:latin typeface="Verdana"/>
                <a:cs typeface="Verdana"/>
              </a:rPr>
              <a:t>	</a:t>
            </a:r>
            <a:r>
              <a:rPr lang="es-ES" sz="1800" spc="-10" noProof="0" dirty="0">
                <a:latin typeface="Verdana"/>
                <a:cs typeface="Verdana"/>
              </a:rPr>
              <a:t>administraciones</a:t>
            </a:r>
            <a:r>
              <a:rPr lang="es-ES" sz="1800" noProof="0" dirty="0">
                <a:latin typeface="Verdana"/>
                <a:cs typeface="Verdana"/>
              </a:rPr>
              <a:t>	</a:t>
            </a:r>
            <a:r>
              <a:rPr lang="es-ES" sz="1800" spc="-10" noProof="0" dirty="0">
                <a:latin typeface="Verdana"/>
                <a:cs typeface="Verdana"/>
              </a:rPr>
              <a:t>públicas,</a:t>
            </a:r>
            <a:r>
              <a:rPr lang="es-ES" sz="1800" noProof="0" dirty="0">
                <a:latin typeface="Verdana"/>
                <a:cs typeface="Verdana"/>
              </a:rPr>
              <a:t>	</a:t>
            </a:r>
            <a:r>
              <a:rPr lang="es-ES" sz="1800" spc="-10" noProof="0" dirty="0">
                <a:latin typeface="Verdana"/>
                <a:cs typeface="Verdana"/>
              </a:rPr>
              <a:t>especialmente</a:t>
            </a:r>
            <a:r>
              <a:rPr lang="es-ES" sz="1800" noProof="0" dirty="0">
                <a:latin typeface="Verdana"/>
                <a:cs typeface="Verdana"/>
              </a:rPr>
              <a:t>	</a:t>
            </a:r>
            <a:r>
              <a:rPr lang="es-ES" sz="1800" spc="-10" noProof="0" dirty="0">
                <a:latin typeface="Verdana"/>
                <a:cs typeface="Verdana"/>
              </a:rPr>
              <a:t>ayuntamientos, comunidades</a:t>
            </a:r>
            <a:r>
              <a:rPr lang="es-ES" sz="1800" spc="-114" noProof="0" dirty="0">
                <a:latin typeface="Verdana"/>
                <a:cs typeface="Verdana"/>
              </a:rPr>
              <a:t> </a:t>
            </a:r>
            <a:r>
              <a:rPr lang="es-ES" sz="1800" spc="-10" noProof="0" dirty="0">
                <a:latin typeface="Verdana"/>
                <a:cs typeface="Verdana"/>
              </a:rPr>
              <a:t>autónomas</a:t>
            </a:r>
            <a:r>
              <a:rPr lang="es-ES" sz="1800" spc="-114" noProof="0" dirty="0">
                <a:latin typeface="Verdana"/>
                <a:cs typeface="Verdana"/>
              </a:rPr>
              <a:t> </a:t>
            </a:r>
            <a:r>
              <a:rPr lang="es-ES" sz="1800" noProof="0" dirty="0">
                <a:latin typeface="Verdana"/>
                <a:cs typeface="Verdana"/>
              </a:rPr>
              <a:t>y</a:t>
            </a:r>
            <a:r>
              <a:rPr lang="es-ES" sz="1800" spc="-110" noProof="0" dirty="0">
                <a:latin typeface="Verdana"/>
                <a:cs typeface="Verdana"/>
              </a:rPr>
              <a:t> </a:t>
            </a:r>
            <a:r>
              <a:rPr lang="es-ES" sz="1800" spc="-10" noProof="0" dirty="0">
                <a:latin typeface="Verdana"/>
                <a:cs typeface="Verdana"/>
              </a:rPr>
              <a:t>entidades</a:t>
            </a:r>
            <a:r>
              <a:rPr lang="es-ES" sz="1800" spc="-120" noProof="0" dirty="0">
                <a:latin typeface="Verdana"/>
                <a:cs typeface="Verdana"/>
              </a:rPr>
              <a:t> </a:t>
            </a:r>
            <a:r>
              <a:rPr lang="es-ES" sz="1800" spc="-10" noProof="0" dirty="0">
                <a:latin typeface="Verdana"/>
                <a:cs typeface="Verdana"/>
              </a:rPr>
              <a:t>públicas</a:t>
            </a:r>
            <a:r>
              <a:rPr lang="es-ES" sz="1800" spc="-100" noProof="0" dirty="0">
                <a:latin typeface="Verdana"/>
                <a:cs typeface="Verdana"/>
              </a:rPr>
              <a:t> </a:t>
            </a:r>
            <a:r>
              <a:rPr lang="es-ES" sz="1800" spc="-10" noProof="0" dirty="0">
                <a:latin typeface="Verdana"/>
                <a:cs typeface="Verdana"/>
              </a:rPr>
              <a:t>de</a:t>
            </a:r>
            <a:r>
              <a:rPr lang="es-ES" sz="1800" spc="-114" noProof="0" dirty="0">
                <a:latin typeface="Verdana"/>
                <a:cs typeface="Verdana"/>
              </a:rPr>
              <a:t> </a:t>
            </a:r>
            <a:r>
              <a:rPr lang="es-ES" sz="1800" spc="-10" noProof="0" dirty="0">
                <a:latin typeface="Verdana"/>
                <a:cs typeface="Verdana"/>
              </a:rPr>
              <a:t>vivienda,</a:t>
            </a:r>
            <a:r>
              <a:rPr lang="es-ES" sz="1800" spc="-105" noProof="0" dirty="0">
                <a:latin typeface="Verdana"/>
                <a:cs typeface="Verdana"/>
              </a:rPr>
              <a:t> </a:t>
            </a:r>
            <a:r>
              <a:rPr lang="es-ES" sz="1800" spc="-10" noProof="0" dirty="0">
                <a:latin typeface="Verdana"/>
                <a:cs typeface="Verdana"/>
              </a:rPr>
              <a:t>suelen</a:t>
            </a:r>
            <a:r>
              <a:rPr lang="es-ES" sz="1800" spc="-100" noProof="0" dirty="0">
                <a:latin typeface="Verdana"/>
                <a:cs typeface="Verdana"/>
              </a:rPr>
              <a:t> </a:t>
            </a:r>
            <a:r>
              <a:rPr lang="es-ES" sz="1800" spc="-10" noProof="0" dirty="0">
                <a:latin typeface="Verdana"/>
                <a:cs typeface="Verdana"/>
              </a:rPr>
              <a:t>contar</a:t>
            </a:r>
            <a:endParaRPr lang="es-ES" sz="1800" noProof="0" dirty="0">
              <a:latin typeface="Verdana"/>
              <a:cs typeface="Verdana"/>
            </a:endParaRPr>
          </a:p>
          <a:p>
            <a:pPr marL="12700" marR="5080" algn="just">
              <a:lnSpc>
                <a:spcPct val="150000"/>
              </a:lnSpc>
            </a:pPr>
            <a:r>
              <a:rPr lang="es-ES" sz="1800" noProof="0" dirty="0">
                <a:latin typeface="Verdana"/>
                <a:cs typeface="Verdana"/>
              </a:rPr>
              <a:t>con</a:t>
            </a:r>
            <a:r>
              <a:rPr lang="es-ES" sz="1800" spc="100" noProof="0" dirty="0">
                <a:latin typeface="Verdana"/>
                <a:cs typeface="Verdana"/>
              </a:rPr>
              <a:t> </a:t>
            </a:r>
            <a:r>
              <a:rPr lang="es-ES" sz="1800" noProof="0" dirty="0">
                <a:latin typeface="Verdana"/>
                <a:cs typeface="Verdana"/>
              </a:rPr>
              <a:t>inventarios</a:t>
            </a:r>
            <a:r>
              <a:rPr lang="es-ES" sz="1800" spc="100" noProof="0" dirty="0">
                <a:latin typeface="Verdana"/>
                <a:cs typeface="Verdana"/>
              </a:rPr>
              <a:t> </a:t>
            </a:r>
            <a:r>
              <a:rPr lang="es-ES" sz="1800" noProof="0" dirty="0">
                <a:latin typeface="Verdana"/>
                <a:cs typeface="Verdana"/>
              </a:rPr>
              <a:t>o</a:t>
            </a:r>
            <a:r>
              <a:rPr lang="es-ES" sz="1800" spc="100" noProof="0" dirty="0">
                <a:latin typeface="Verdana"/>
                <a:cs typeface="Verdana"/>
              </a:rPr>
              <a:t> </a:t>
            </a:r>
            <a:r>
              <a:rPr lang="es-ES" sz="1800" noProof="0" dirty="0">
                <a:latin typeface="Verdana"/>
                <a:cs typeface="Verdana"/>
              </a:rPr>
              <a:t>planes</a:t>
            </a:r>
            <a:r>
              <a:rPr lang="es-ES" sz="1800" spc="100" noProof="0" dirty="0">
                <a:latin typeface="Verdana"/>
                <a:cs typeface="Verdana"/>
              </a:rPr>
              <a:t> </a:t>
            </a:r>
            <a:r>
              <a:rPr lang="es-ES" sz="1800" noProof="0" dirty="0">
                <a:latin typeface="Verdana"/>
                <a:cs typeface="Verdana"/>
              </a:rPr>
              <a:t>urbanísticos</a:t>
            </a:r>
            <a:r>
              <a:rPr lang="es-ES" sz="1800" spc="110" noProof="0" dirty="0">
                <a:latin typeface="Verdana"/>
                <a:cs typeface="Verdana"/>
              </a:rPr>
              <a:t> </a:t>
            </a:r>
            <a:r>
              <a:rPr lang="es-ES" sz="1800" noProof="0" dirty="0">
                <a:latin typeface="Verdana"/>
                <a:cs typeface="Verdana"/>
              </a:rPr>
              <a:t>que</a:t>
            </a:r>
            <a:r>
              <a:rPr lang="es-ES" sz="1800" spc="95" noProof="0" dirty="0">
                <a:latin typeface="Verdana"/>
                <a:cs typeface="Verdana"/>
              </a:rPr>
              <a:t> </a:t>
            </a:r>
            <a:r>
              <a:rPr lang="es-ES" sz="1800" noProof="0" dirty="0">
                <a:latin typeface="Verdana"/>
                <a:cs typeface="Verdana"/>
              </a:rPr>
              <a:t>identifican</a:t>
            </a:r>
            <a:r>
              <a:rPr lang="es-ES" sz="1800" spc="100" noProof="0" dirty="0">
                <a:latin typeface="Verdana"/>
                <a:cs typeface="Verdana"/>
              </a:rPr>
              <a:t> </a:t>
            </a:r>
            <a:r>
              <a:rPr lang="es-ES" sz="1800" noProof="0" dirty="0">
                <a:latin typeface="Verdana"/>
                <a:cs typeface="Verdana"/>
              </a:rPr>
              <a:t>terrenos</a:t>
            </a:r>
            <a:r>
              <a:rPr lang="es-ES" sz="1800" spc="100" noProof="0" dirty="0">
                <a:latin typeface="Verdana"/>
                <a:cs typeface="Verdana"/>
              </a:rPr>
              <a:t> </a:t>
            </a:r>
            <a:r>
              <a:rPr lang="es-ES" sz="1800" noProof="0" dirty="0">
                <a:latin typeface="Verdana"/>
                <a:cs typeface="Verdana"/>
              </a:rPr>
              <a:t>y</a:t>
            </a:r>
            <a:r>
              <a:rPr lang="es-ES" sz="1800" spc="105" noProof="0" dirty="0">
                <a:latin typeface="Verdana"/>
                <a:cs typeface="Verdana"/>
              </a:rPr>
              <a:t> </a:t>
            </a:r>
            <a:r>
              <a:rPr lang="es-ES" sz="1800" spc="-10" noProof="0" dirty="0">
                <a:latin typeface="Verdana"/>
                <a:cs typeface="Verdana"/>
              </a:rPr>
              <a:t>bienes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dominio</a:t>
            </a:r>
            <a:r>
              <a:rPr lang="es-ES" sz="1800" spc="-60" noProof="0" dirty="0">
                <a:latin typeface="Verdana"/>
                <a:cs typeface="Verdana"/>
              </a:rPr>
              <a:t> </a:t>
            </a:r>
            <a:r>
              <a:rPr lang="es-ES" sz="1800" noProof="0" dirty="0">
                <a:latin typeface="Verdana"/>
                <a:cs typeface="Verdana"/>
              </a:rPr>
              <a:t>público</a:t>
            </a:r>
            <a:r>
              <a:rPr lang="es-ES" sz="1800" spc="-55" noProof="0" dirty="0">
                <a:latin typeface="Verdana"/>
                <a:cs typeface="Verdana"/>
              </a:rPr>
              <a:t> </a:t>
            </a:r>
            <a:r>
              <a:rPr lang="es-ES" sz="1800" noProof="0" dirty="0">
                <a:latin typeface="Verdana"/>
                <a:cs typeface="Verdana"/>
              </a:rPr>
              <a:t>susceptibles</a:t>
            </a:r>
            <a:r>
              <a:rPr lang="es-ES" sz="1800" spc="-45"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concesión</a:t>
            </a:r>
            <a:r>
              <a:rPr lang="es-ES" sz="1800" spc="-55" noProof="0" dirty="0">
                <a:latin typeface="Verdana"/>
                <a:cs typeface="Verdana"/>
              </a:rPr>
              <a:t> </a:t>
            </a:r>
            <a:r>
              <a:rPr lang="es-ES" sz="1800" noProof="0" dirty="0">
                <a:latin typeface="Verdana"/>
                <a:cs typeface="Verdana"/>
              </a:rPr>
              <a:t>para</a:t>
            </a:r>
            <a:r>
              <a:rPr lang="es-ES" sz="1800" spc="-55" noProof="0" dirty="0">
                <a:latin typeface="Verdana"/>
                <a:cs typeface="Verdana"/>
              </a:rPr>
              <a:t> </a:t>
            </a:r>
            <a:r>
              <a:rPr lang="es-ES" sz="1800" noProof="0" dirty="0">
                <a:latin typeface="Verdana"/>
                <a:cs typeface="Verdana"/>
              </a:rPr>
              <a:t>fines</a:t>
            </a:r>
            <a:r>
              <a:rPr lang="es-ES" sz="1800" spc="-55" noProof="0" dirty="0">
                <a:latin typeface="Verdana"/>
                <a:cs typeface="Verdana"/>
              </a:rPr>
              <a:t> </a:t>
            </a:r>
            <a:r>
              <a:rPr lang="es-ES" sz="1800" spc="-10" noProof="0" dirty="0">
                <a:latin typeface="Verdana"/>
                <a:cs typeface="Verdana"/>
              </a:rPr>
              <a:t>sociales.</a:t>
            </a:r>
          </a:p>
          <a:p>
            <a:pPr marL="213360" indent="-200660" algn="just">
              <a:lnSpc>
                <a:spcPct val="150000"/>
              </a:lnSpc>
              <a:spcBef>
                <a:spcPts val="100"/>
              </a:spcBef>
              <a:buChar char="-"/>
              <a:tabLst>
                <a:tab pos="213360" algn="l"/>
              </a:tabLst>
            </a:pPr>
            <a:r>
              <a:rPr lang="es-ES" sz="1800" noProof="0" dirty="0">
                <a:latin typeface="Verdana"/>
                <a:cs typeface="Verdana"/>
              </a:rPr>
              <a:t>Es</a:t>
            </a:r>
            <a:r>
              <a:rPr lang="es-ES" sz="1800" spc="85" noProof="0" dirty="0">
                <a:latin typeface="Verdana"/>
                <a:cs typeface="Verdana"/>
              </a:rPr>
              <a:t> </a:t>
            </a:r>
            <a:r>
              <a:rPr lang="es-ES" sz="1800" noProof="0" dirty="0">
                <a:latin typeface="Verdana"/>
                <a:cs typeface="Verdana"/>
              </a:rPr>
              <a:t>fundamental</a:t>
            </a:r>
            <a:r>
              <a:rPr lang="es-ES" sz="1800" spc="90" noProof="0" dirty="0">
                <a:latin typeface="Verdana"/>
                <a:cs typeface="Verdana"/>
              </a:rPr>
              <a:t> </a:t>
            </a:r>
            <a:r>
              <a:rPr lang="es-ES" sz="1800" noProof="0" dirty="0">
                <a:latin typeface="Verdana"/>
                <a:cs typeface="Verdana"/>
              </a:rPr>
              <a:t>consultar</a:t>
            </a:r>
            <a:r>
              <a:rPr lang="es-ES" sz="1800" spc="95" noProof="0" dirty="0">
                <a:latin typeface="Verdana"/>
                <a:cs typeface="Verdana"/>
              </a:rPr>
              <a:t> </a:t>
            </a:r>
            <a:r>
              <a:rPr lang="es-ES" sz="1800" noProof="0" dirty="0">
                <a:latin typeface="Verdana"/>
                <a:cs typeface="Verdana"/>
              </a:rPr>
              <a:t>los</a:t>
            </a:r>
            <a:r>
              <a:rPr lang="es-ES" sz="1800" spc="85" noProof="0" dirty="0">
                <a:latin typeface="Verdana"/>
                <a:cs typeface="Verdana"/>
              </a:rPr>
              <a:t> </a:t>
            </a:r>
            <a:r>
              <a:rPr lang="es-ES" sz="1800" noProof="0" dirty="0">
                <a:latin typeface="Verdana"/>
                <a:cs typeface="Verdana"/>
              </a:rPr>
              <a:t>planes</a:t>
            </a:r>
            <a:r>
              <a:rPr lang="es-ES" sz="1800" spc="105" noProof="0" dirty="0">
                <a:latin typeface="Verdana"/>
                <a:cs typeface="Verdana"/>
              </a:rPr>
              <a:t> </a:t>
            </a:r>
            <a:r>
              <a:rPr lang="es-ES" sz="1800" noProof="0" dirty="0">
                <a:latin typeface="Verdana"/>
                <a:cs typeface="Verdana"/>
              </a:rPr>
              <a:t>generales</a:t>
            </a:r>
            <a:r>
              <a:rPr lang="es-ES" sz="1800" spc="90" noProof="0" dirty="0">
                <a:latin typeface="Verdana"/>
                <a:cs typeface="Verdana"/>
              </a:rPr>
              <a:t> </a:t>
            </a:r>
            <a:r>
              <a:rPr lang="es-ES" sz="1800" noProof="0" dirty="0">
                <a:latin typeface="Verdana"/>
                <a:cs typeface="Verdana"/>
              </a:rPr>
              <a:t>de</a:t>
            </a:r>
            <a:r>
              <a:rPr lang="es-ES" sz="1800" spc="85" noProof="0" dirty="0">
                <a:latin typeface="Verdana"/>
                <a:cs typeface="Verdana"/>
              </a:rPr>
              <a:t> </a:t>
            </a:r>
            <a:r>
              <a:rPr lang="es-ES" sz="1800" noProof="0" dirty="0">
                <a:latin typeface="Verdana"/>
                <a:cs typeface="Verdana"/>
              </a:rPr>
              <a:t>ordenación</a:t>
            </a:r>
            <a:r>
              <a:rPr lang="es-ES" sz="1800" spc="105" noProof="0" dirty="0">
                <a:latin typeface="Verdana"/>
                <a:cs typeface="Verdana"/>
              </a:rPr>
              <a:t> </a:t>
            </a:r>
            <a:r>
              <a:rPr lang="es-ES" sz="1800" spc="-10" noProof="0" dirty="0">
                <a:latin typeface="Verdana"/>
                <a:cs typeface="Verdana"/>
              </a:rPr>
              <a:t>urbana</a:t>
            </a:r>
            <a:endParaRPr lang="es-ES" sz="1800" noProof="0" dirty="0">
              <a:latin typeface="Verdana"/>
              <a:cs typeface="Verdana"/>
            </a:endParaRPr>
          </a:p>
          <a:p>
            <a:pPr marL="12700" marR="6350" algn="just">
              <a:lnSpc>
                <a:spcPct val="150000"/>
              </a:lnSpc>
              <a:spcBef>
                <a:spcPts val="10"/>
              </a:spcBef>
            </a:pPr>
            <a:r>
              <a:rPr lang="es-ES" sz="1800" noProof="0" dirty="0">
                <a:latin typeface="Verdana"/>
                <a:cs typeface="Verdana"/>
              </a:rPr>
              <a:t>(PGOU)</a:t>
            </a:r>
            <a:r>
              <a:rPr lang="es-ES" sz="1800" spc="-95" noProof="0" dirty="0">
                <a:latin typeface="Verdana"/>
                <a:cs typeface="Verdana"/>
              </a:rPr>
              <a:t> </a:t>
            </a:r>
            <a:r>
              <a:rPr lang="es-ES" sz="1800" noProof="0" dirty="0">
                <a:latin typeface="Verdana"/>
                <a:cs typeface="Verdana"/>
              </a:rPr>
              <a:t>y</a:t>
            </a:r>
            <a:r>
              <a:rPr lang="es-ES" sz="1800" spc="-90" noProof="0" dirty="0">
                <a:latin typeface="Verdana"/>
                <a:cs typeface="Verdana"/>
              </a:rPr>
              <a:t> </a:t>
            </a:r>
            <a:r>
              <a:rPr lang="es-ES" sz="1800" noProof="0" dirty="0">
                <a:latin typeface="Verdana"/>
                <a:cs typeface="Verdana"/>
              </a:rPr>
              <a:t>los</a:t>
            </a:r>
            <a:r>
              <a:rPr lang="es-ES" sz="1800" spc="-110" noProof="0" dirty="0">
                <a:latin typeface="Verdana"/>
                <a:cs typeface="Verdana"/>
              </a:rPr>
              <a:t> </a:t>
            </a:r>
            <a:r>
              <a:rPr lang="es-ES" sz="1800" noProof="0" dirty="0">
                <a:latin typeface="Verdana"/>
                <a:cs typeface="Verdana"/>
              </a:rPr>
              <a:t>planes</a:t>
            </a:r>
            <a:r>
              <a:rPr lang="es-ES" sz="1800" spc="-95" noProof="0" dirty="0">
                <a:latin typeface="Verdana"/>
                <a:cs typeface="Verdana"/>
              </a:rPr>
              <a:t> </a:t>
            </a:r>
            <a:r>
              <a:rPr lang="es-ES" sz="1800" spc="-10" noProof="0" dirty="0">
                <a:latin typeface="Verdana"/>
                <a:cs typeface="Verdana"/>
              </a:rPr>
              <a:t>especiales</a:t>
            </a:r>
            <a:r>
              <a:rPr lang="es-ES" sz="1800" spc="-95" noProof="0" dirty="0">
                <a:latin typeface="Verdana"/>
                <a:cs typeface="Verdana"/>
              </a:rPr>
              <a:t> </a:t>
            </a:r>
            <a:r>
              <a:rPr lang="es-ES" sz="1800" noProof="0" dirty="0">
                <a:latin typeface="Verdana"/>
                <a:cs typeface="Verdana"/>
              </a:rPr>
              <a:t>que</a:t>
            </a:r>
            <a:r>
              <a:rPr lang="es-ES" sz="1800" spc="-100" noProof="0" dirty="0">
                <a:latin typeface="Verdana"/>
                <a:cs typeface="Verdana"/>
              </a:rPr>
              <a:t> </a:t>
            </a:r>
            <a:r>
              <a:rPr lang="es-ES" sz="1800" noProof="0" dirty="0">
                <a:latin typeface="Verdana"/>
                <a:cs typeface="Verdana"/>
              </a:rPr>
              <a:t>pueden</a:t>
            </a:r>
            <a:r>
              <a:rPr lang="es-ES" sz="1800" spc="-95" noProof="0" dirty="0">
                <a:latin typeface="Verdana"/>
                <a:cs typeface="Verdana"/>
              </a:rPr>
              <a:t> </a:t>
            </a:r>
            <a:r>
              <a:rPr lang="es-ES" sz="1800" noProof="0" dirty="0">
                <a:latin typeface="Verdana"/>
                <a:cs typeface="Verdana"/>
              </a:rPr>
              <a:t>reservar</a:t>
            </a:r>
            <a:r>
              <a:rPr lang="es-ES" sz="1800" spc="-95" noProof="0" dirty="0">
                <a:latin typeface="Verdana"/>
                <a:cs typeface="Verdana"/>
              </a:rPr>
              <a:t> </a:t>
            </a:r>
            <a:r>
              <a:rPr lang="es-ES" sz="1800" noProof="0" dirty="0">
                <a:latin typeface="Verdana"/>
                <a:cs typeface="Verdana"/>
              </a:rPr>
              <a:t>suelo</a:t>
            </a:r>
            <a:r>
              <a:rPr lang="es-ES" sz="1800" spc="-95" noProof="0" dirty="0">
                <a:latin typeface="Verdana"/>
                <a:cs typeface="Verdana"/>
              </a:rPr>
              <a:t> </a:t>
            </a:r>
            <a:r>
              <a:rPr lang="es-ES" sz="1800" noProof="0" dirty="0">
                <a:latin typeface="Verdana"/>
                <a:cs typeface="Verdana"/>
              </a:rPr>
              <a:t>para</a:t>
            </a:r>
            <a:r>
              <a:rPr lang="es-ES" sz="1800" spc="-90" noProof="0" dirty="0">
                <a:latin typeface="Verdana"/>
                <a:cs typeface="Verdana"/>
              </a:rPr>
              <a:t> </a:t>
            </a:r>
            <a:r>
              <a:rPr lang="es-ES" sz="1800" spc="-10" noProof="0" dirty="0">
                <a:latin typeface="Verdana"/>
                <a:cs typeface="Verdana"/>
              </a:rPr>
              <a:t>vivienda </a:t>
            </a:r>
            <a:r>
              <a:rPr lang="es-ES" sz="1800" noProof="0" dirty="0">
                <a:latin typeface="Verdana"/>
                <a:cs typeface="Verdana"/>
              </a:rPr>
              <a:t>protegida</a:t>
            </a:r>
            <a:r>
              <a:rPr lang="es-ES" sz="1800" spc="-50" noProof="0" dirty="0">
                <a:latin typeface="Verdana"/>
                <a:cs typeface="Verdana"/>
              </a:rPr>
              <a:t> </a:t>
            </a:r>
            <a:r>
              <a:rPr lang="es-ES" sz="1800" noProof="0" dirty="0">
                <a:latin typeface="Verdana"/>
                <a:cs typeface="Verdana"/>
              </a:rPr>
              <a:t>o</a:t>
            </a:r>
            <a:r>
              <a:rPr lang="es-ES" sz="1800" spc="-50" noProof="0" dirty="0">
                <a:latin typeface="Verdana"/>
                <a:cs typeface="Verdana"/>
              </a:rPr>
              <a:t> </a:t>
            </a:r>
            <a:r>
              <a:rPr lang="es-ES" sz="1800" spc="-10" noProof="0" dirty="0">
                <a:latin typeface="Verdana"/>
                <a:cs typeface="Verdana"/>
              </a:rPr>
              <a:t>cooperativa.</a:t>
            </a:r>
            <a:endParaRPr lang="es-ES" sz="1800" noProof="0" dirty="0">
              <a:latin typeface="Verdana"/>
              <a:cs typeface="Verdana"/>
            </a:endParaRPr>
          </a:p>
          <a:p>
            <a:pPr marL="12700" marR="5080" indent="173355" algn="just">
              <a:lnSpc>
                <a:spcPct val="150000"/>
              </a:lnSpc>
              <a:spcBef>
                <a:spcPts val="5"/>
              </a:spcBef>
              <a:buChar char="-"/>
              <a:tabLst>
                <a:tab pos="186055" algn="l"/>
              </a:tabLst>
            </a:pPr>
            <a:r>
              <a:rPr lang="es-ES" sz="1800" noProof="0" dirty="0">
                <a:latin typeface="Verdana"/>
                <a:cs typeface="Verdana"/>
              </a:rPr>
              <a:t>Las</a:t>
            </a:r>
            <a:r>
              <a:rPr lang="es-ES" sz="1800" spc="-110" noProof="0" dirty="0">
                <a:latin typeface="Verdana"/>
                <a:cs typeface="Verdana"/>
              </a:rPr>
              <a:t> </a:t>
            </a:r>
            <a:r>
              <a:rPr lang="es-ES" sz="1800" noProof="0" dirty="0">
                <a:latin typeface="Verdana"/>
                <a:cs typeface="Verdana"/>
              </a:rPr>
              <a:t>oficinas</a:t>
            </a:r>
            <a:r>
              <a:rPr lang="es-ES" sz="1800" spc="-110" noProof="0" dirty="0">
                <a:latin typeface="Verdana"/>
                <a:cs typeface="Verdana"/>
              </a:rPr>
              <a:t> </a:t>
            </a:r>
            <a:r>
              <a:rPr lang="es-ES" sz="1800" spc="-10" noProof="0" dirty="0">
                <a:latin typeface="Verdana"/>
                <a:cs typeface="Verdana"/>
              </a:rPr>
              <a:t>municipales</a:t>
            </a:r>
            <a:r>
              <a:rPr lang="es-ES" sz="1800" spc="-100" noProof="0" dirty="0">
                <a:latin typeface="Verdana"/>
                <a:cs typeface="Verdana"/>
              </a:rPr>
              <a:t> </a:t>
            </a:r>
            <a:r>
              <a:rPr lang="es-ES" sz="1800" noProof="0" dirty="0">
                <a:latin typeface="Verdana"/>
                <a:cs typeface="Verdana"/>
              </a:rPr>
              <a:t>y</a:t>
            </a:r>
            <a:r>
              <a:rPr lang="es-ES" sz="1800" spc="-100" noProof="0" dirty="0">
                <a:latin typeface="Verdana"/>
                <a:cs typeface="Verdana"/>
              </a:rPr>
              <a:t> </a:t>
            </a:r>
            <a:r>
              <a:rPr lang="es-ES" sz="1800" noProof="0" dirty="0">
                <a:latin typeface="Verdana"/>
                <a:cs typeface="Verdana"/>
              </a:rPr>
              <a:t>los</a:t>
            </a:r>
            <a:r>
              <a:rPr lang="es-ES" sz="1800" spc="-110" noProof="0" dirty="0">
                <a:latin typeface="Verdana"/>
                <a:cs typeface="Verdana"/>
              </a:rPr>
              <a:t> </a:t>
            </a:r>
            <a:r>
              <a:rPr lang="es-ES" sz="1800" spc="-10" noProof="0" dirty="0">
                <a:latin typeface="Verdana"/>
                <a:cs typeface="Verdana"/>
              </a:rPr>
              <a:t>organismos</a:t>
            </a:r>
            <a:r>
              <a:rPr lang="es-ES" sz="1800" spc="-110" noProof="0" dirty="0">
                <a:latin typeface="Verdana"/>
                <a:cs typeface="Verdana"/>
              </a:rPr>
              <a:t> </a:t>
            </a:r>
            <a:r>
              <a:rPr lang="es-ES" sz="1800" noProof="0" dirty="0">
                <a:latin typeface="Verdana"/>
                <a:cs typeface="Verdana"/>
              </a:rPr>
              <a:t>de</a:t>
            </a:r>
            <a:r>
              <a:rPr lang="es-ES" sz="1800" spc="-105" noProof="0" dirty="0">
                <a:latin typeface="Verdana"/>
                <a:cs typeface="Verdana"/>
              </a:rPr>
              <a:t> </a:t>
            </a:r>
            <a:r>
              <a:rPr lang="es-ES" sz="1800" noProof="0" dirty="0">
                <a:latin typeface="Verdana"/>
                <a:cs typeface="Verdana"/>
              </a:rPr>
              <a:t>vivienda</a:t>
            </a:r>
            <a:r>
              <a:rPr lang="es-ES" sz="1800" spc="-110" noProof="0" dirty="0">
                <a:latin typeface="Verdana"/>
                <a:cs typeface="Verdana"/>
              </a:rPr>
              <a:t> </a:t>
            </a:r>
            <a:r>
              <a:rPr lang="es-ES" sz="1800" noProof="0" dirty="0">
                <a:latin typeface="Verdana"/>
                <a:cs typeface="Verdana"/>
              </a:rPr>
              <a:t>pública</a:t>
            </a:r>
            <a:r>
              <a:rPr lang="es-ES" sz="1800" spc="-110" noProof="0" dirty="0">
                <a:latin typeface="Verdana"/>
                <a:cs typeface="Verdana"/>
              </a:rPr>
              <a:t> </a:t>
            </a:r>
            <a:r>
              <a:rPr lang="es-ES" sz="1800" spc="-10" noProof="0" dirty="0">
                <a:latin typeface="Verdana"/>
                <a:cs typeface="Verdana"/>
              </a:rPr>
              <a:t>disponen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información</a:t>
            </a:r>
            <a:r>
              <a:rPr lang="es-ES" sz="1800" spc="-60" noProof="0" dirty="0">
                <a:latin typeface="Verdana"/>
                <a:cs typeface="Verdana"/>
              </a:rPr>
              <a:t> </a:t>
            </a:r>
            <a:r>
              <a:rPr lang="es-ES" sz="1800" noProof="0" dirty="0">
                <a:latin typeface="Verdana"/>
                <a:cs typeface="Verdana"/>
              </a:rPr>
              <a:t>actualizada</a:t>
            </a:r>
            <a:r>
              <a:rPr lang="es-ES" sz="1800" spc="-60" noProof="0" dirty="0">
                <a:latin typeface="Verdana"/>
                <a:cs typeface="Verdana"/>
              </a:rPr>
              <a:t> </a:t>
            </a:r>
            <a:r>
              <a:rPr lang="es-ES" sz="1800" noProof="0" dirty="0">
                <a:latin typeface="Verdana"/>
                <a:cs typeface="Verdana"/>
              </a:rPr>
              <a:t>sobre</a:t>
            </a:r>
            <a:r>
              <a:rPr lang="es-ES" sz="1800" spc="-65" noProof="0" dirty="0">
                <a:latin typeface="Verdana"/>
                <a:cs typeface="Verdana"/>
              </a:rPr>
              <a:t> </a:t>
            </a:r>
            <a:r>
              <a:rPr lang="es-ES" sz="1800" noProof="0" dirty="0">
                <a:latin typeface="Verdana"/>
                <a:cs typeface="Verdana"/>
              </a:rPr>
              <a:t>suelo</a:t>
            </a:r>
            <a:r>
              <a:rPr lang="es-ES" sz="1800" spc="-50" noProof="0" dirty="0">
                <a:latin typeface="Verdana"/>
                <a:cs typeface="Verdana"/>
              </a:rPr>
              <a:t> </a:t>
            </a:r>
            <a:r>
              <a:rPr lang="es-ES" sz="1800" noProof="0" dirty="0">
                <a:latin typeface="Verdana"/>
                <a:cs typeface="Verdana"/>
              </a:rPr>
              <a:t>disponible</a:t>
            </a:r>
            <a:r>
              <a:rPr lang="es-ES" sz="1800" spc="-60" noProof="0" dirty="0">
                <a:latin typeface="Verdana"/>
                <a:cs typeface="Verdana"/>
              </a:rPr>
              <a:t> </a:t>
            </a:r>
            <a:r>
              <a:rPr lang="es-ES" sz="1800" noProof="0" dirty="0">
                <a:latin typeface="Verdana"/>
                <a:cs typeface="Verdana"/>
              </a:rPr>
              <a:t>y</a:t>
            </a:r>
            <a:r>
              <a:rPr lang="es-ES" sz="1800" spc="-60" noProof="0" dirty="0">
                <a:latin typeface="Verdana"/>
                <a:cs typeface="Verdana"/>
              </a:rPr>
              <a:t> </a:t>
            </a:r>
            <a:r>
              <a:rPr lang="es-ES" sz="1800" noProof="0" dirty="0">
                <a:latin typeface="Verdana"/>
                <a:cs typeface="Verdana"/>
              </a:rPr>
              <a:t>condiciones</a:t>
            </a:r>
            <a:r>
              <a:rPr lang="es-ES" sz="1800" spc="-60" noProof="0" dirty="0">
                <a:latin typeface="Verdana"/>
                <a:cs typeface="Verdana"/>
              </a:rPr>
              <a:t> </a:t>
            </a:r>
            <a:r>
              <a:rPr lang="es-ES" sz="1800" noProof="0" dirty="0">
                <a:latin typeface="Verdana"/>
                <a:cs typeface="Verdana"/>
              </a:rPr>
              <a:t>para</a:t>
            </a:r>
            <a:r>
              <a:rPr lang="es-ES" sz="1800" spc="-60" noProof="0" dirty="0">
                <a:latin typeface="Verdana"/>
                <a:cs typeface="Verdana"/>
              </a:rPr>
              <a:t> </a:t>
            </a:r>
            <a:r>
              <a:rPr lang="es-ES" sz="1800" spc="-25" noProof="0" dirty="0">
                <a:latin typeface="Verdana"/>
                <a:cs typeface="Verdana"/>
              </a:rPr>
              <a:t>su </a:t>
            </a:r>
            <a:r>
              <a:rPr lang="es-ES" sz="1800" spc="-10" noProof="0" dirty="0">
                <a:latin typeface="Verdana"/>
                <a:cs typeface="Verdana"/>
              </a:rPr>
              <a:t>acceso.</a:t>
            </a:r>
            <a:endParaRPr lang="es-ES" sz="1800" noProof="0" dirty="0">
              <a:latin typeface="Verdana"/>
              <a:cs typeface="Verdana"/>
            </a:endParaRPr>
          </a:p>
          <a:p>
            <a:pPr marL="12700" marR="5080" algn="just">
              <a:lnSpc>
                <a:spcPct val="150000"/>
              </a:lnSpc>
            </a:pPr>
            <a:endParaRPr lang="es-ES" sz="1800" noProof="0" dirty="0">
              <a:latin typeface="Verdana"/>
              <a:cs typeface="Verdana"/>
            </a:endParaRPr>
          </a:p>
        </p:txBody>
      </p:sp>
      <p:pic>
        <p:nvPicPr>
          <p:cNvPr id="3" name="Imagen 2">
            <a:extLst>
              <a:ext uri="{FF2B5EF4-FFF2-40B4-BE49-F238E27FC236}">
                <a16:creationId xmlns:a16="http://schemas.microsoft.com/office/drawing/2014/main" id="{132545AF-71DF-596E-7375-677D137583F1}"/>
              </a:ext>
            </a:extLst>
          </p:cNvPr>
          <p:cNvPicPr>
            <a:picLocks noChangeAspect="1"/>
          </p:cNvPicPr>
          <p:nvPr/>
        </p:nvPicPr>
        <p:blipFill>
          <a:blip r:embed="rId2"/>
          <a:stretch>
            <a:fillRect/>
          </a:stretch>
        </p:blipFill>
        <p:spPr>
          <a:xfrm>
            <a:off x="2977310" y="582819"/>
            <a:ext cx="3810000" cy="1268015"/>
          </a:xfrm>
          <a:prstGeom prst="rect">
            <a:avLst/>
          </a:prstGeom>
        </p:spPr>
      </p:pic>
      <p:pic>
        <p:nvPicPr>
          <p:cNvPr id="4" name="Picture 2">
            <a:extLst>
              <a:ext uri="{FF2B5EF4-FFF2-40B4-BE49-F238E27FC236}">
                <a16:creationId xmlns:a16="http://schemas.microsoft.com/office/drawing/2014/main" id="{4770BE89-8887-2965-BD58-C060774F31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668463B7-A2F9-E44E-731A-952E66C96A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94D61A8-7A66-EE2E-F5AC-4366BEBF38FE}"/>
              </a:ext>
            </a:extLst>
          </p:cNvPr>
          <p:cNvSpPr txBox="1"/>
          <p:nvPr/>
        </p:nvSpPr>
        <p:spPr>
          <a:xfrm>
            <a:off x="914400" y="1944607"/>
            <a:ext cx="8229600" cy="707886"/>
          </a:xfrm>
          <a:prstGeom prst="rect">
            <a:avLst/>
          </a:prstGeom>
          <a:noFill/>
        </p:spPr>
        <p:txBody>
          <a:bodyPr wrap="square">
            <a:spAutoFit/>
          </a:bodyPr>
          <a:lstStyle/>
          <a:p>
            <a:pPr marL="12700" algn="ctr">
              <a:lnSpc>
                <a:spcPct val="100000"/>
              </a:lnSpc>
              <a:spcBef>
                <a:spcPts val="100"/>
              </a:spcBef>
            </a:pPr>
            <a:r>
              <a:rPr lang="es-ES" sz="2000" b="1" noProof="0" dirty="0">
                <a:latin typeface="Verdana"/>
                <a:cs typeface="Verdana"/>
              </a:rPr>
              <a:t>¿Cómo</a:t>
            </a:r>
            <a:r>
              <a:rPr lang="es-ES" sz="2000" b="1" spc="-65" noProof="0" dirty="0">
                <a:latin typeface="Verdana"/>
                <a:cs typeface="Verdana"/>
              </a:rPr>
              <a:t> </a:t>
            </a:r>
            <a:r>
              <a:rPr lang="es-ES" sz="2000" b="1" noProof="0" dirty="0">
                <a:latin typeface="Verdana"/>
                <a:cs typeface="Verdana"/>
              </a:rPr>
              <a:t>identificar</a:t>
            </a:r>
            <a:r>
              <a:rPr lang="es-ES" sz="2000" b="1" spc="-60" noProof="0" dirty="0">
                <a:latin typeface="Verdana"/>
                <a:cs typeface="Verdana"/>
              </a:rPr>
              <a:t> </a:t>
            </a:r>
            <a:r>
              <a:rPr lang="es-ES" sz="2000" b="1" noProof="0" dirty="0">
                <a:latin typeface="Verdana"/>
                <a:cs typeface="Verdana"/>
              </a:rPr>
              <a:t>suelos</a:t>
            </a:r>
            <a:r>
              <a:rPr lang="es-ES" sz="2000" b="1" spc="-60" noProof="0" dirty="0">
                <a:latin typeface="Verdana"/>
                <a:cs typeface="Verdana"/>
              </a:rPr>
              <a:t> </a:t>
            </a:r>
            <a:r>
              <a:rPr lang="es-ES" sz="2000" b="1" noProof="0" dirty="0">
                <a:latin typeface="Verdana"/>
                <a:cs typeface="Verdana"/>
              </a:rPr>
              <a:t>factibles</a:t>
            </a:r>
            <a:r>
              <a:rPr lang="es-ES" sz="2000" b="1" spc="-65" noProof="0" dirty="0">
                <a:latin typeface="Verdana"/>
                <a:cs typeface="Verdana"/>
              </a:rPr>
              <a:t> </a:t>
            </a:r>
            <a:r>
              <a:rPr lang="es-ES" sz="2000" b="1" noProof="0" dirty="0">
                <a:latin typeface="Verdana"/>
                <a:cs typeface="Verdana"/>
              </a:rPr>
              <a:t>para</a:t>
            </a:r>
            <a:r>
              <a:rPr lang="es-ES" sz="2000" b="1" spc="-70" noProof="0" dirty="0">
                <a:latin typeface="Verdana"/>
                <a:cs typeface="Verdana"/>
              </a:rPr>
              <a:t> </a:t>
            </a:r>
            <a:r>
              <a:rPr lang="es-ES" sz="2000" b="1" noProof="0" dirty="0">
                <a:latin typeface="Verdana"/>
                <a:cs typeface="Verdana"/>
              </a:rPr>
              <a:t>proyectos</a:t>
            </a:r>
            <a:r>
              <a:rPr lang="es-ES" sz="2000" b="1" spc="-60" noProof="0" dirty="0">
                <a:latin typeface="Verdana"/>
                <a:cs typeface="Verdana"/>
              </a:rPr>
              <a:t> </a:t>
            </a:r>
            <a:r>
              <a:rPr lang="es-ES" sz="2000" b="1" spc="-10" noProof="0" dirty="0">
                <a:latin typeface="Verdana"/>
                <a:cs typeface="Verdana"/>
              </a:rPr>
              <a:t>cooperativos?</a:t>
            </a:r>
            <a:endParaRPr lang="es-ES" sz="2000" noProof="0" dirty="0">
              <a:latin typeface="Verdana"/>
              <a:cs typeface="Verdana"/>
            </a:endParaRPr>
          </a:p>
        </p:txBody>
      </p:sp>
    </p:spTree>
  </p:cSld>
  <p:clrMapOvr>
    <a:masterClrMapping/>
  </p:clrMapOvr>
  <p:transition spd="slow" advTm="30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41" y="2127889"/>
            <a:ext cx="8181517" cy="4137415"/>
          </a:xfrm>
          <a:prstGeom prst="rect">
            <a:avLst/>
          </a:prstGeom>
        </p:spPr>
        <p:txBody>
          <a:bodyPr vert="horz" wrap="square" lIns="0" tIns="12700" rIns="0" bIns="0" rtlCol="0">
            <a:spAutoFit/>
          </a:bodyPr>
          <a:lstStyle/>
          <a:p>
            <a:pPr marL="12700" algn="just">
              <a:lnSpc>
                <a:spcPct val="150000"/>
              </a:lnSpc>
              <a:spcBef>
                <a:spcPts val="100"/>
              </a:spcBef>
            </a:pPr>
            <a:r>
              <a:rPr lang="es-ES" sz="1800" b="1" noProof="0" dirty="0">
                <a:latin typeface="Verdana"/>
                <a:cs typeface="Verdana"/>
              </a:rPr>
              <a:t>Canalización</a:t>
            </a:r>
            <a:r>
              <a:rPr lang="es-ES" sz="1800" b="1" spc="-75" noProof="0" dirty="0">
                <a:latin typeface="Verdana"/>
                <a:cs typeface="Verdana"/>
              </a:rPr>
              <a:t> </a:t>
            </a:r>
            <a:r>
              <a:rPr lang="es-ES" sz="1800" b="1" noProof="0" dirty="0">
                <a:latin typeface="Verdana"/>
                <a:cs typeface="Verdana"/>
              </a:rPr>
              <a:t>mediante</a:t>
            </a:r>
            <a:r>
              <a:rPr lang="es-ES" sz="1800" b="1" spc="-80" noProof="0" dirty="0">
                <a:latin typeface="Verdana"/>
                <a:cs typeface="Verdana"/>
              </a:rPr>
              <a:t> </a:t>
            </a:r>
            <a:r>
              <a:rPr lang="es-ES" sz="1800" b="1" noProof="0" dirty="0">
                <a:latin typeface="Verdana"/>
                <a:cs typeface="Verdana"/>
              </a:rPr>
              <a:t>concesión</a:t>
            </a:r>
            <a:r>
              <a:rPr lang="es-ES" sz="1800" b="1" spc="-75" noProof="0" dirty="0">
                <a:latin typeface="Verdana"/>
                <a:cs typeface="Verdana"/>
              </a:rPr>
              <a:t> </a:t>
            </a:r>
            <a:r>
              <a:rPr lang="es-ES" sz="1800" b="1" spc="-10" noProof="0" dirty="0">
                <a:latin typeface="Verdana"/>
                <a:cs typeface="Verdana"/>
              </a:rPr>
              <a:t>administrativa:</a:t>
            </a:r>
            <a:endParaRPr lang="es-ES" sz="1800" b="1" noProof="0" dirty="0">
              <a:latin typeface="Verdana"/>
              <a:cs typeface="Verdana"/>
            </a:endParaRPr>
          </a:p>
          <a:p>
            <a:pPr marL="12700" algn="just">
              <a:lnSpc>
                <a:spcPct val="150000"/>
              </a:lnSpc>
              <a:spcBef>
                <a:spcPts val="100"/>
              </a:spcBef>
            </a:pPr>
            <a:r>
              <a:rPr lang="es-ES" sz="1800" spc="170" noProof="0" dirty="0">
                <a:latin typeface="Verdana"/>
                <a:cs typeface="Verdana"/>
              </a:rPr>
              <a:t> -</a:t>
            </a:r>
            <a:r>
              <a:rPr lang="es-ES" sz="1800" noProof="0" dirty="0">
                <a:latin typeface="Verdana"/>
                <a:cs typeface="Verdana"/>
              </a:rPr>
              <a:t>La</a:t>
            </a:r>
            <a:r>
              <a:rPr lang="es-ES" sz="1800" spc="160" noProof="0" dirty="0">
                <a:latin typeface="Verdana"/>
                <a:cs typeface="Verdana"/>
              </a:rPr>
              <a:t> </a:t>
            </a:r>
            <a:r>
              <a:rPr lang="es-ES" sz="1800" noProof="0" dirty="0">
                <a:latin typeface="Verdana"/>
                <a:cs typeface="Verdana"/>
              </a:rPr>
              <a:t>concesión</a:t>
            </a:r>
            <a:r>
              <a:rPr lang="es-ES" sz="1800" spc="175" noProof="0" dirty="0">
                <a:latin typeface="Verdana"/>
                <a:cs typeface="Verdana"/>
              </a:rPr>
              <a:t> </a:t>
            </a:r>
            <a:r>
              <a:rPr lang="es-ES" sz="1800" noProof="0" dirty="0">
                <a:latin typeface="Verdana"/>
                <a:cs typeface="Verdana"/>
              </a:rPr>
              <a:t>conforme</a:t>
            </a:r>
            <a:r>
              <a:rPr lang="es-ES" sz="1800" spc="155" noProof="0" dirty="0">
                <a:latin typeface="Verdana"/>
                <a:cs typeface="Verdana"/>
              </a:rPr>
              <a:t> </a:t>
            </a:r>
            <a:r>
              <a:rPr lang="es-ES" sz="1800" noProof="0" dirty="0">
                <a:latin typeface="Verdana"/>
                <a:cs typeface="Verdana"/>
              </a:rPr>
              <a:t>al</a:t>
            </a:r>
            <a:r>
              <a:rPr lang="es-ES" sz="1800" spc="175" noProof="0" dirty="0">
                <a:latin typeface="Verdana"/>
                <a:cs typeface="Verdana"/>
              </a:rPr>
              <a:t> </a:t>
            </a:r>
            <a:r>
              <a:rPr lang="es-ES" sz="1800" noProof="0" dirty="0">
                <a:latin typeface="Verdana"/>
                <a:cs typeface="Verdana"/>
              </a:rPr>
              <a:t>artículo</a:t>
            </a:r>
            <a:r>
              <a:rPr lang="es-ES" sz="1800" spc="170" noProof="0" dirty="0">
                <a:latin typeface="Verdana"/>
                <a:cs typeface="Verdana"/>
              </a:rPr>
              <a:t> </a:t>
            </a:r>
            <a:r>
              <a:rPr lang="es-ES" sz="1800" noProof="0" dirty="0">
                <a:latin typeface="Verdana"/>
                <a:cs typeface="Verdana"/>
              </a:rPr>
              <a:t>93</a:t>
            </a:r>
            <a:r>
              <a:rPr lang="es-ES" sz="1800" spc="165" noProof="0" dirty="0">
                <a:latin typeface="Verdana"/>
                <a:cs typeface="Verdana"/>
              </a:rPr>
              <a:t> </a:t>
            </a:r>
            <a:r>
              <a:rPr lang="es-ES" sz="1800" noProof="0" dirty="0">
                <a:latin typeface="Verdana"/>
                <a:cs typeface="Verdana"/>
              </a:rPr>
              <a:t>LPAP</a:t>
            </a:r>
            <a:r>
              <a:rPr lang="es-ES" sz="1800" spc="165" noProof="0" dirty="0">
                <a:latin typeface="Verdana"/>
                <a:cs typeface="Verdana"/>
              </a:rPr>
              <a:t> </a:t>
            </a:r>
            <a:r>
              <a:rPr lang="es-ES" sz="1800" noProof="0" dirty="0">
                <a:latin typeface="Verdana"/>
                <a:cs typeface="Verdana"/>
              </a:rPr>
              <a:t>puede</a:t>
            </a:r>
            <a:r>
              <a:rPr lang="es-ES" sz="1800" spc="170" noProof="0" dirty="0">
                <a:latin typeface="Verdana"/>
                <a:cs typeface="Verdana"/>
              </a:rPr>
              <a:t> </a:t>
            </a:r>
            <a:r>
              <a:rPr lang="es-ES" sz="1800" noProof="0" dirty="0">
                <a:latin typeface="Verdana"/>
                <a:cs typeface="Verdana"/>
              </a:rPr>
              <a:t>iniciarse</a:t>
            </a:r>
            <a:r>
              <a:rPr lang="es-ES" sz="1800" spc="175" noProof="0" dirty="0">
                <a:latin typeface="Verdana"/>
                <a:cs typeface="Verdana"/>
              </a:rPr>
              <a:t> </a:t>
            </a:r>
            <a:r>
              <a:rPr lang="es-ES" sz="1800" spc="-10" noProof="0" dirty="0">
                <a:latin typeface="Verdana"/>
                <a:cs typeface="Verdana"/>
              </a:rPr>
              <a:t>por medio de convocatorias</a:t>
            </a:r>
            <a:r>
              <a:rPr lang="es-ES" sz="1800" noProof="0" dirty="0">
                <a:latin typeface="Verdana"/>
                <a:cs typeface="Verdana"/>
              </a:rPr>
              <a:t> públicas o procesos de</a:t>
            </a:r>
            <a:r>
              <a:rPr lang="es-ES" sz="1800" spc="-5" noProof="0" dirty="0">
                <a:latin typeface="Verdana"/>
                <a:cs typeface="Verdana"/>
              </a:rPr>
              <a:t> </a:t>
            </a:r>
            <a:r>
              <a:rPr lang="es-ES" sz="1800" noProof="0" dirty="0">
                <a:latin typeface="Verdana"/>
                <a:cs typeface="Verdana"/>
              </a:rPr>
              <a:t>adjudicación</a:t>
            </a:r>
            <a:r>
              <a:rPr lang="es-ES" sz="1800" spc="15" noProof="0" dirty="0">
                <a:latin typeface="Verdana"/>
                <a:cs typeface="Verdana"/>
              </a:rPr>
              <a:t> </a:t>
            </a:r>
            <a:r>
              <a:rPr lang="es-ES" sz="1800" noProof="0" dirty="0">
                <a:latin typeface="Verdana"/>
                <a:cs typeface="Verdana"/>
              </a:rPr>
              <a:t>directa </a:t>
            </a:r>
            <a:r>
              <a:rPr lang="es-ES" sz="1800" spc="-10" noProof="0" dirty="0">
                <a:latin typeface="Verdana"/>
                <a:cs typeface="Verdana"/>
              </a:rPr>
              <a:t>debidamente justificados,</a:t>
            </a:r>
            <a:r>
              <a:rPr lang="es-ES" sz="1800" spc="-95" noProof="0" dirty="0">
                <a:latin typeface="Verdana"/>
                <a:cs typeface="Verdana"/>
              </a:rPr>
              <a:t> </a:t>
            </a:r>
            <a:r>
              <a:rPr lang="es-ES" sz="1800" noProof="0" dirty="0">
                <a:latin typeface="Verdana"/>
                <a:cs typeface="Verdana"/>
              </a:rPr>
              <a:t>otorgando</a:t>
            </a:r>
            <a:r>
              <a:rPr lang="es-ES" sz="1800" spc="-100" noProof="0" dirty="0">
                <a:latin typeface="Verdana"/>
                <a:cs typeface="Verdana"/>
              </a:rPr>
              <a:t> </a:t>
            </a:r>
            <a:r>
              <a:rPr lang="es-ES" sz="1800" noProof="0" dirty="0">
                <a:latin typeface="Verdana"/>
                <a:cs typeface="Verdana"/>
              </a:rPr>
              <a:t>el</a:t>
            </a:r>
            <a:r>
              <a:rPr lang="es-ES" sz="1800" spc="-105" noProof="0" dirty="0">
                <a:latin typeface="Verdana"/>
                <a:cs typeface="Verdana"/>
              </a:rPr>
              <a:t> </a:t>
            </a:r>
            <a:r>
              <a:rPr lang="es-ES" sz="1800" noProof="0" dirty="0">
                <a:latin typeface="Verdana"/>
                <a:cs typeface="Verdana"/>
              </a:rPr>
              <a:t>derecho</a:t>
            </a:r>
            <a:r>
              <a:rPr lang="es-ES" sz="1800" spc="-90" noProof="0" dirty="0">
                <a:latin typeface="Verdana"/>
                <a:cs typeface="Verdana"/>
              </a:rPr>
              <a:t> </a:t>
            </a:r>
            <a:r>
              <a:rPr lang="es-ES" sz="1800" noProof="0" dirty="0">
                <a:latin typeface="Verdana"/>
                <a:cs typeface="Verdana"/>
              </a:rPr>
              <a:t>de</a:t>
            </a:r>
            <a:r>
              <a:rPr lang="es-ES" sz="1800" spc="-105" noProof="0" dirty="0">
                <a:latin typeface="Verdana"/>
                <a:cs typeface="Verdana"/>
              </a:rPr>
              <a:t> </a:t>
            </a:r>
            <a:r>
              <a:rPr lang="es-ES" sz="1800" noProof="0" dirty="0">
                <a:latin typeface="Verdana"/>
                <a:cs typeface="Verdana"/>
              </a:rPr>
              <a:t>uso</a:t>
            </a:r>
            <a:r>
              <a:rPr lang="es-ES" sz="1800" spc="-95" noProof="0" dirty="0">
                <a:latin typeface="Verdana"/>
                <a:cs typeface="Verdana"/>
              </a:rPr>
              <a:t> </a:t>
            </a:r>
            <a:r>
              <a:rPr lang="es-ES" sz="1800" noProof="0" dirty="0">
                <a:latin typeface="Verdana"/>
                <a:cs typeface="Verdana"/>
              </a:rPr>
              <a:t>del</a:t>
            </a:r>
            <a:r>
              <a:rPr lang="es-ES" sz="1800" spc="-105" noProof="0" dirty="0">
                <a:latin typeface="Verdana"/>
                <a:cs typeface="Verdana"/>
              </a:rPr>
              <a:t> </a:t>
            </a:r>
            <a:r>
              <a:rPr lang="es-ES" sz="1800" noProof="0" dirty="0">
                <a:latin typeface="Verdana"/>
                <a:cs typeface="Verdana"/>
              </a:rPr>
              <a:t>suelo</a:t>
            </a:r>
            <a:r>
              <a:rPr lang="es-ES" sz="1800" spc="-90" noProof="0" dirty="0">
                <a:latin typeface="Verdana"/>
                <a:cs typeface="Verdana"/>
              </a:rPr>
              <a:t> </a:t>
            </a:r>
            <a:r>
              <a:rPr lang="es-ES" sz="1800" noProof="0" dirty="0">
                <a:latin typeface="Verdana"/>
                <a:cs typeface="Verdana"/>
              </a:rPr>
              <a:t>por</a:t>
            </a:r>
            <a:r>
              <a:rPr lang="es-ES" sz="1800" spc="-100" noProof="0" dirty="0">
                <a:latin typeface="Verdana"/>
                <a:cs typeface="Verdana"/>
              </a:rPr>
              <a:t> </a:t>
            </a:r>
            <a:r>
              <a:rPr lang="es-ES" sz="1800" noProof="0" dirty="0">
                <a:latin typeface="Verdana"/>
                <a:cs typeface="Verdana"/>
              </a:rPr>
              <a:t>un</a:t>
            </a:r>
            <a:r>
              <a:rPr lang="es-ES" sz="1800" spc="-100" noProof="0" dirty="0">
                <a:latin typeface="Verdana"/>
                <a:cs typeface="Verdana"/>
              </a:rPr>
              <a:t> </a:t>
            </a:r>
            <a:r>
              <a:rPr lang="es-ES" sz="1800" noProof="0" dirty="0">
                <a:latin typeface="Verdana"/>
                <a:cs typeface="Verdana"/>
              </a:rPr>
              <a:t>plazo</a:t>
            </a:r>
            <a:r>
              <a:rPr lang="es-ES" sz="1800" spc="-95" noProof="0" dirty="0">
                <a:latin typeface="Verdana"/>
                <a:cs typeface="Verdana"/>
              </a:rPr>
              <a:t> </a:t>
            </a:r>
            <a:r>
              <a:rPr lang="es-ES" sz="1800" spc="-10" noProof="0" dirty="0">
                <a:latin typeface="Verdana"/>
                <a:cs typeface="Verdana"/>
              </a:rPr>
              <a:t>máximo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75</a:t>
            </a:r>
            <a:r>
              <a:rPr lang="es-ES" sz="1800" spc="65" noProof="0" dirty="0">
                <a:latin typeface="Verdana"/>
                <a:cs typeface="Verdana"/>
              </a:rPr>
              <a:t> </a:t>
            </a:r>
            <a:r>
              <a:rPr lang="es-ES" sz="1800" noProof="0" dirty="0">
                <a:latin typeface="Verdana"/>
                <a:cs typeface="Verdana"/>
              </a:rPr>
              <a:t>años,</a:t>
            </a:r>
            <a:r>
              <a:rPr lang="es-ES" sz="1800" spc="70" noProof="0" dirty="0">
                <a:latin typeface="Verdana"/>
                <a:cs typeface="Verdana"/>
              </a:rPr>
              <a:t> </a:t>
            </a:r>
            <a:r>
              <a:rPr lang="es-ES" sz="1800" noProof="0" dirty="0">
                <a:latin typeface="Verdana"/>
                <a:cs typeface="Verdana"/>
              </a:rPr>
              <a:t>tiempo</a:t>
            </a:r>
            <a:r>
              <a:rPr lang="es-ES" sz="1800" spc="70" noProof="0" dirty="0">
                <a:latin typeface="Verdana"/>
                <a:cs typeface="Verdana"/>
              </a:rPr>
              <a:t> </a:t>
            </a:r>
            <a:r>
              <a:rPr lang="es-ES" sz="1800" noProof="0" dirty="0">
                <a:latin typeface="Verdana"/>
                <a:cs typeface="Verdana"/>
              </a:rPr>
              <a:t>suficiente</a:t>
            </a:r>
            <a:r>
              <a:rPr lang="es-ES" sz="1800" spc="65" noProof="0" dirty="0">
                <a:latin typeface="Verdana"/>
                <a:cs typeface="Verdana"/>
              </a:rPr>
              <a:t> </a:t>
            </a:r>
            <a:r>
              <a:rPr lang="es-ES" sz="1800" noProof="0" dirty="0">
                <a:latin typeface="Verdana"/>
                <a:cs typeface="Verdana"/>
              </a:rPr>
              <a:t>para</a:t>
            </a:r>
            <a:r>
              <a:rPr lang="es-ES" sz="1800" spc="70" noProof="0" dirty="0">
                <a:latin typeface="Verdana"/>
                <a:cs typeface="Verdana"/>
              </a:rPr>
              <a:t> </a:t>
            </a:r>
            <a:r>
              <a:rPr lang="es-ES" sz="1800" noProof="0" dirty="0">
                <a:latin typeface="Verdana"/>
                <a:cs typeface="Verdana"/>
              </a:rPr>
              <a:t>planificar</a:t>
            </a:r>
            <a:r>
              <a:rPr lang="es-ES" sz="1800" spc="65" noProof="0" dirty="0">
                <a:latin typeface="Verdana"/>
                <a:cs typeface="Verdana"/>
              </a:rPr>
              <a:t> </a:t>
            </a:r>
            <a:r>
              <a:rPr lang="es-ES" sz="1800" noProof="0" dirty="0">
                <a:latin typeface="Verdana"/>
                <a:cs typeface="Verdana"/>
              </a:rPr>
              <a:t>y</a:t>
            </a:r>
            <a:r>
              <a:rPr lang="es-ES" sz="1800" spc="70" noProof="0" dirty="0">
                <a:latin typeface="Verdana"/>
                <a:cs typeface="Verdana"/>
              </a:rPr>
              <a:t> </a:t>
            </a:r>
            <a:r>
              <a:rPr lang="es-ES" sz="1800" noProof="0" dirty="0">
                <a:latin typeface="Verdana"/>
                <a:cs typeface="Verdana"/>
              </a:rPr>
              <a:t>completar</a:t>
            </a:r>
            <a:r>
              <a:rPr lang="es-ES" sz="1800" spc="70" noProof="0" dirty="0">
                <a:latin typeface="Verdana"/>
                <a:cs typeface="Verdana"/>
              </a:rPr>
              <a:t> </a:t>
            </a:r>
            <a:r>
              <a:rPr lang="es-ES" sz="1800" noProof="0" dirty="0">
                <a:latin typeface="Verdana"/>
                <a:cs typeface="Verdana"/>
              </a:rPr>
              <a:t>proyectos</a:t>
            </a:r>
            <a:r>
              <a:rPr lang="es-ES" sz="1800" spc="65" noProof="0" dirty="0">
                <a:latin typeface="Verdana"/>
                <a:cs typeface="Verdana"/>
              </a:rPr>
              <a:t> </a:t>
            </a:r>
            <a:r>
              <a:rPr lang="es-ES" sz="1800" spc="-25" noProof="0" dirty="0">
                <a:latin typeface="Verdana"/>
                <a:cs typeface="Verdana"/>
              </a:rPr>
              <a:t>de </a:t>
            </a:r>
            <a:r>
              <a:rPr lang="es-ES" sz="1800" noProof="0" dirty="0">
                <a:latin typeface="Verdana"/>
                <a:cs typeface="Verdana"/>
              </a:rPr>
              <a:t>vivienda</a:t>
            </a:r>
            <a:r>
              <a:rPr lang="es-ES" sz="1800" spc="-40" noProof="0" dirty="0">
                <a:latin typeface="Verdana"/>
                <a:cs typeface="Verdana"/>
              </a:rPr>
              <a:t> </a:t>
            </a:r>
            <a:r>
              <a:rPr lang="es-ES" sz="1800" noProof="0" dirty="0">
                <a:latin typeface="Verdana"/>
                <a:cs typeface="Verdana"/>
              </a:rPr>
              <a:t>social</a:t>
            </a:r>
            <a:r>
              <a:rPr lang="es-ES" sz="1800" spc="-40" noProof="0" dirty="0">
                <a:latin typeface="Verdana"/>
                <a:cs typeface="Verdana"/>
              </a:rPr>
              <a:t> </a:t>
            </a:r>
            <a:r>
              <a:rPr lang="es-ES" sz="1800" noProof="0" dirty="0">
                <a:latin typeface="Verdana"/>
                <a:cs typeface="Verdana"/>
              </a:rPr>
              <a:t>y</a:t>
            </a:r>
            <a:r>
              <a:rPr lang="es-ES" sz="1800" spc="-30" noProof="0" dirty="0">
                <a:latin typeface="Verdana"/>
                <a:cs typeface="Verdana"/>
              </a:rPr>
              <a:t> </a:t>
            </a:r>
            <a:r>
              <a:rPr lang="es-ES" sz="1800" noProof="0" dirty="0">
                <a:latin typeface="Verdana"/>
                <a:cs typeface="Verdana"/>
              </a:rPr>
              <a:t>ciclos</a:t>
            </a:r>
            <a:r>
              <a:rPr lang="es-ES" sz="1800" spc="-40"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spc="-10" noProof="0" dirty="0">
                <a:latin typeface="Verdana"/>
                <a:cs typeface="Verdana"/>
              </a:rPr>
              <a:t>vida.</a:t>
            </a:r>
            <a:endParaRPr lang="es-ES" sz="1800" noProof="0" dirty="0">
              <a:latin typeface="Verdana"/>
              <a:cs typeface="Verdana"/>
            </a:endParaRPr>
          </a:p>
          <a:p>
            <a:pPr marL="12700" algn="just">
              <a:lnSpc>
                <a:spcPct val="150000"/>
              </a:lnSpc>
              <a:spcBef>
                <a:spcPts val="100"/>
              </a:spcBef>
              <a:tabLst>
                <a:tab pos="1513840" algn="l"/>
                <a:tab pos="2086610" algn="l"/>
                <a:tab pos="3458845" algn="l"/>
                <a:tab pos="5207635" algn="l"/>
                <a:tab pos="6788150" algn="l"/>
                <a:tab pos="8071484" algn="l"/>
              </a:tabLst>
            </a:pPr>
            <a:r>
              <a:rPr lang="es-ES" sz="1800" noProof="0" dirty="0">
                <a:latin typeface="Verdana"/>
                <a:cs typeface="Verdana"/>
              </a:rPr>
              <a:t>-</a:t>
            </a:r>
            <a:r>
              <a:rPr lang="es-ES" sz="1800" spc="80" noProof="0" dirty="0">
                <a:latin typeface="Verdana"/>
                <a:cs typeface="Verdana"/>
              </a:rPr>
              <a:t>  </a:t>
            </a:r>
            <a:r>
              <a:rPr lang="es-ES" sz="1800" noProof="0" dirty="0">
                <a:latin typeface="Verdana"/>
                <a:cs typeface="Verdana"/>
              </a:rPr>
              <a:t>Estas</a:t>
            </a:r>
            <a:r>
              <a:rPr lang="es-ES" sz="1800" spc="85" noProof="0" dirty="0">
                <a:latin typeface="Verdana"/>
                <a:cs typeface="Verdana"/>
              </a:rPr>
              <a:t>  </a:t>
            </a:r>
            <a:r>
              <a:rPr lang="es-ES" sz="1800" noProof="0" dirty="0">
                <a:latin typeface="Verdana"/>
                <a:cs typeface="Verdana"/>
              </a:rPr>
              <a:t>concesiones</a:t>
            </a:r>
            <a:r>
              <a:rPr lang="es-ES" sz="1800" spc="90" noProof="0" dirty="0">
                <a:latin typeface="Verdana"/>
                <a:cs typeface="Verdana"/>
              </a:rPr>
              <a:t>  </a:t>
            </a:r>
            <a:r>
              <a:rPr lang="es-ES" sz="1800" noProof="0" dirty="0">
                <a:latin typeface="Verdana"/>
                <a:cs typeface="Verdana"/>
              </a:rPr>
              <a:t>suelen</a:t>
            </a:r>
            <a:r>
              <a:rPr lang="es-ES" sz="1800" spc="85" noProof="0" dirty="0">
                <a:latin typeface="Verdana"/>
                <a:cs typeface="Verdana"/>
              </a:rPr>
              <a:t>  </a:t>
            </a:r>
            <a:r>
              <a:rPr lang="es-ES" sz="1800" noProof="0" dirty="0">
                <a:latin typeface="Verdana"/>
                <a:cs typeface="Verdana"/>
              </a:rPr>
              <a:t>venir</a:t>
            </a:r>
            <a:r>
              <a:rPr lang="es-ES" sz="1800" spc="90" noProof="0" dirty="0">
                <a:latin typeface="Verdana"/>
                <a:cs typeface="Verdana"/>
              </a:rPr>
              <a:t>  </a:t>
            </a:r>
            <a:r>
              <a:rPr lang="es-ES" sz="1800" noProof="0" dirty="0">
                <a:latin typeface="Verdana"/>
                <a:cs typeface="Verdana"/>
              </a:rPr>
              <a:t>acompañadas</a:t>
            </a:r>
            <a:r>
              <a:rPr lang="es-ES" sz="1800" spc="85" noProof="0" dirty="0">
                <a:latin typeface="Verdana"/>
                <a:cs typeface="Verdana"/>
              </a:rPr>
              <a:t>  </a:t>
            </a:r>
            <a:r>
              <a:rPr lang="es-ES" sz="1800" noProof="0" dirty="0">
                <a:latin typeface="Verdana"/>
                <a:cs typeface="Verdana"/>
              </a:rPr>
              <a:t>de</a:t>
            </a:r>
            <a:r>
              <a:rPr lang="es-ES" sz="1800" spc="85" noProof="0" dirty="0">
                <a:latin typeface="Verdana"/>
                <a:cs typeface="Verdana"/>
              </a:rPr>
              <a:t>  </a:t>
            </a:r>
            <a:r>
              <a:rPr lang="es-ES" sz="1800" spc="-10" noProof="0" dirty="0">
                <a:latin typeface="Verdana"/>
                <a:cs typeface="Verdana"/>
              </a:rPr>
              <a:t>condiciones </a:t>
            </a:r>
            <a:r>
              <a:rPr lang="es-ES" sz="1800" noProof="0" dirty="0">
                <a:latin typeface="Verdana"/>
                <a:cs typeface="Verdana"/>
              </a:rPr>
              <a:t>específicas</a:t>
            </a:r>
            <a:r>
              <a:rPr lang="es-ES" sz="1800" spc="-50" noProof="0" dirty="0">
                <a:latin typeface="Verdana"/>
                <a:cs typeface="Verdana"/>
              </a:rPr>
              <a:t> </a:t>
            </a:r>
            <a:r>
              <a:rPr lang="es-ES" sz="1800" noProof="0" dirty="0">
                <a:latin typeface="Verdana"/>
                <a:cs typeface="Verdana"/>
              </a:rPr>
              <a:t>para</a:t>
            </a:r>
            <a:r>
              <a:rPr lang="es-ES" sz="1800" spc="-50" noProof="0" dirty="0">
                <a:latin typeface="Verdana"/>
                <a:cs typeface="Verdana"/>
              </a:rPr>
              <a:t> </a:t>
            </a:r>
            <a:r>
              <a:rPr lang="es-ES" sz="1800" noProof="0" dirty="0">
                <a:latin typeface="Verdana"/>
                <a:cs typeface="Verdana"/>
              </a:rPr>
              <a:t>asegurar</a:t>
            </a:r>
            <a:r>
              <a:rPr lang="es-ES" sz="1800" spc="-35" noProof="0" dirty="0">
                <a:latin typeface="Verdana"/>
                <a:cs typeface="Verdana"/>
              </a:rPr>
              <a:t> </a:t>
            </a:r>
            <a:r>
              <a:rPr lang="es-ES" sz="1800" noProof="0" dirty="0">
                <a:latin typeface="Verdana"/>
                <a:cs typeface="Verdana"/>
              </a:rPr>
              <a:t>que</a:t>
            </a:r>
            <a:r>
              <a:rPr lang="es-ES" sz="1800" spc="-55" noProof="0" dirty="0">
                <a:latin typeface="Verdana"/>
                <a:cs typeface="Verdana"/>
              </a:rPr>
              <a:t> </a:t>
            </a:r>
            <a:r>
              <a:rPr lang="es-ES" sz="1800" noProof="0" dirty="0">
                <a:latin typeface="Verdana"/>
                <a:cs typeface="Verdana"/>
              </a:rPr>
              <a:t>el</a:t>
            </a:r>
            <a:r>
              <a:rPr lang="es-ES" sz="1800" spc="-50" noProof="0" dirty="0">
                <a:latin typeface="Verdana"/>
                <a:cs typeface="Verdana"/>
              </a:rPr>
              <a:t> </a:t>
            </a:r>
            <a:r>
              <a:rPr lang="es-ES" sz="1800" noProof="0" dirty="0">
                <a:latin typeface="Verdana"/>
                <a:cs typeface="Verdana"/>
              </a:rPr>
              <a:t>suelo</a:t>
            </a:r>
            <a:r>
              <a:rPr lang="es-ES" sz="1800" spc="-35" noProof="0" dirty="0">
                <a:latin typeface="Verdana"/>
                <a:cs typeface="Verdana"/>
              </a:rPr>
              <a:t> </a:t>
            </a:r>
            <a:r>
              <a:rPr lang="es-ES" sz="1800" noProof="0" dirty="0">
                <a:latin typeface="Verdana"/>
                <a:cs typeface="Verdana"/>
              </a:rPr>
              <a:t>se</a:t>
            </a:r>
            <a:r>
              <a:rPr lang="es-ES" sz="1800" spc="-55" noProof="0" dirty="0">
                <a:latin typeface="Verdana"/>
                <a:cs typeface="Verdana"/>
              </a:rPr>
              <a:t> </a:t>
            </a:r>
            <a:r>
              <a:rPr lang="es-ES" sz="1800" noProof="0" dirty="0">
                <a:latin typeface="Verdana"/>
                <a:cs typeface="Verdana"/>
              </a:rPr>
              <a:t>destine</a:t>
            </a:r>
            <a:r>
              <a:rPr lang="es-ES" sz="1800" spc="-55" noProof="0" dirty="0">
                <a:latin typeface="Verdana"/>
                <a:cs typeface="Verdana"/>
              </a:rPr>
              <a:t> </a:t>
            </a:r>
            <a:r>
              <a:rPr lang="es-ES" sz="1800" noProof="0" dirty="0">
                <a:latin typeface="Verdana"/>
                <a:cs typeface="Verdana"/>
              </a:rPr>
              <a:t>exclusivamente</a:t>
            </a:r>
            <a:r>
              <a:rPr lang="es-ES" sz="1800" spc="-40" noProof="0" dirty="0">
                <a:latin typeface="Verdana"/>
                <a:cs typeface="Verdana"/>
              </a:rPr>
              <a:t> </a:t>
            </a:r>
            <a:r>
              <a:rPr lang="es-ES" sz="1800" noProof="0" dirty="0">
                <a:latin typeface="Verdana"/>
                <a:cs typeface="Verdana"/>
              </a:rPr>
              <a:t>a</a:t>
            </a:r>
            <a:r>
              <a:rPr lang="es-ES" sz="1800" spc="-50" noProof="0" dirty="0">
                <a:latin typeface="Verdana"/>
                <a:cs typeface="Verdana"/>
              </a:rPr>
              <a:t> </a:t>
            </a:r>
            <a:r>
              <a:rPr lang="es-ES" sz="1800" spc="-25" noProof="0" dirty="0">
                <a:latin typeface="Verdana"/>
                <a:cs typeface="Verdana"/>
              </a:rPr>
              <a:t>la </a:t>
            </a:r>
            <a:r>
              <a:rPr lang="es-ES" sz="1800" spc="-10" noProof="0" dirty="0">
                <a:latin typeface="Verdana"/>
                <a:cs typeface="Verdana"/>
              </a:rPr>
              <a:t>promoción</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viviendas</a:t>
            </a:r>
            <a:r>
              <a:rPr lang="es-ES" sz="1800" noProof="0" dirty="0">
                <a:latin typeface="Verdana"/>
                <a:cs typeface="Verdana"/>
              </a:rPr>
              <a:t>	</a:t>
            </a:r>
            <a:r>
              <a:rPr lang="es-ES" sz="1800" spc="-10" noProof="0" dirty="0">
                <a:latin typeface="Verdana"/>
                <a:cs typeface="Verdana"/>
              </a:rPr>
              <a:t>cooperativas</a:t>
            </a:r>
            <a:r>
              <a:rPr lang="es-ES" sz="1800" noProof="0" dirty="0">
                <a:latin typeface="Verdana"/>
                <a:cs typeface="Verdana"/>
              </a:rPr>
              <a:t>	</a:t>
            </a:r>
            <a:r>
              <a:rPr lang="es-ES" sz="1800" spc="-10" noProof="0" dirty="0">
                <a:latin typeface="Verdana"/>
                <a:cs typeface="Verdana"/>
              </a:rPr>
              <a:t>asequibles,</a:t>
            </a:r>
            <a:r>
              <a:rPr lang="es-ES" sz="1800" noProof="0" dirty="0">
                <a:latin typeface="Verdana"/>
                <a:cs typeface="Verdana"/>
              </a:rPr>
              <a:t>	</a:t>
            </a:r>
            <a:r>
              <a:rPr lang="es-ES" sz="1800" spc="-10" noProof="0" dirty="0">
                <a:latin typeface="Verdana"/>
                <a:cs typeface="Verdana"/>
              </a:rPr>
              <a:t>evitando</a:t>
            </a:r>
            <a:r>
              <a:rPr lang="es-ES" spc="-10" dirty="0">
                <a:latin typeface="Verdana"/>
                <a:cs typeface="Verdana"/>
              </a:rPr>
              <a:t> </a:t>
            </a:r>
            <a:r>
              <a:rPr lang="es-ES" sz="1800" spc="-25" noProof="0" dirty="0">
                <a:latin typeface="Verdana"/>
                <a:cs typeface="Verdana"/>
              </a:rPr>
              <a:t>la</a:t>
            </a:r>
            <a:r>
              <a:rPr lang="es-ES" spc="-25" dirty="0">
                <a:latin typeface="Verdana"/>
                <a:cs typeface="Verdana"/>
              </a:rPr>
              <a:t> </a:t>
            </a:r>
            <a:r>
              <a:rPr lang="es-ES" sz="1800" noProof="0" dirty="0">
                <a:latin typeface="Verdana"/>
                <a:cs typeface="Verdana"/>
              </a:rPr>
              <a:t>especulación</a:t>
            </a:r>
            <a:r>
              <a:rPr lang="es-ES" sz="1800" spc="-45" noProof="0" dirty="0">
                <a:latin typeface="Verdana"/>
                <a:cs typeface="Verdana"/>
              </a:rPr>
              <a:t> </a:t>
            </a:r>
            <a:r>
              <a:rPr lang="es-ES" sz="1800" noProof="0" dirty="0">
                <a:latin typeface="Verdana"/>
                <a:cs typeface="Verdana"/>
              </a:rPr>
              <a:t>y</a:t>
            </a:r>
            <a:r>
              <a:rPr lang="es-ES" sz="1800" spc="-45" noProof="0" dirty="0">
                <a:latin typeface="Verdana"/>
                <a:cs typeface="Verdana"/>
              </a:rPr>
              <a:t> </a:t>
            </a:r>
            <a:r>
              <a:rPr lang="es-ES" sz="1800" noProof="0" dirty="0">
                <a:latin typeface="Verdana"/>
                <a:cs typeface="Verdana"/>
              </a:rPr>
              <a:t>garantizando</a:t>
            </a:r>
            <a:r>
              <a:rPr lang="es-ES" sz="1800" spc="-55" noProof="0" dirty="0">
                <a:latin typeface="Verdana"/>
                <a:cs typeface="Verdana"/>
              </a:rPr>
              <a:t> </a:t>
            </a:r>
            <a:r>
              <a:rPr lang="es-ES" sz="1800" noProof="0" dirty="0">
                <a:latin typeface="Verdana"/>
                <a:cs typeface="Verdana"/>
              </a:rPr>
              <a:t>un</a:t>
            </a:r>
            <a:r>
              <a:rPr lang="es-ES" sz="1800" spc="-55" noProof="0" dirty="0">
                <a:latin typeface="Verdana"/>
                <a:cs typeface="Verdana"/>
              </a:rPr>
              <a:t> </a:t>
            </a:r>
            <a:r>
              <a:rPr lang="es-ES" sz="1800" noProof="0" dirty="0">
                <a:latin typeface="Verdana"/>
                <a:cs typeface="Verdana"/>
              </a:rPr>
              <a:t>impacto</a:t>
            </a:r>
            <a:r>
              <a:rPr lang="es-ES" sz="1800" spc="-55" noProof="0" dirty="0">
                <a:latin typeface="Verdana"/>
                <a:cs typeface="Verdana"/>
              </a:rPr>
              <a:t> </a:t>
            </a:r>
            <a:r>
              <a:rPr lang="es-ES" sz="1800" noProof="0" dirty="0">
                <a:latin typeface="Verdana"/>
                <a:cs typeface="Verdana"/>
              </a:rPr>
              <a:t>social</a:t>
            </a:r>
            <a:r>
              <a:rPr lang="es-ES" sz="1800" spc="-55" noProof="0" dirty="0">
                <a:latin typeface="Verdana"/>
                <a:cs typeface="Verdana"/>
              </a:rPr>
              <a:t> </a:t>
            </a:r>
            <a:r>
              <a:rPr lang="es-ES" sz="1800" spc="-10" noProof="0" dirty="0">
                <a:latin typeface="Verdana"/>
                <a:cs typeface="Verdana"/>
              </a:rPr>
              <a:t>positivo. </a:t>
            </a:r>
            <a:endParaRPr lang="es-ES" sz="1800" noProof="0" dirty="0">
              <a:latin typeface="Verdana"/>
              <a:cs typeface="Verdana"/>
            </a:endParaRPr>
          </a:p>
        </p:txBody>
      </p:sp>
      <p:pic>
        <p:nvPicPr>
          <p:cNvPr id="3" name="Imagen 2">
            <a:extLst>
              <a:ext uri="{FF2B5EF4-FFF2-40B4-BE49-F238E27FC236}">
                <a16:creationId xmlns:a16="http://schemas.microsoft.com/office/drawing/2014/main" id="{61B1A9FD-94F1-0C7E-F407-AD3D66B80017}"/>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24364C6B-4164-9036-157D-2DEA3846F9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437A7BAA-2EAD-DC46-9866-A435EB1FBD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1970627"/>
            <a:ext cx="8305801" cy="5474960"/>
          </a:xfrm>
          <a:prstGeom prst="rect">
            <a:avLst/>
          </a:prstGeom>
        </p:spPr>
        <p:txBody>
          <a:bodyPr vert="horz" wrap="square" lIns="0" tIns="12700" rIns="0" bIns="0" rtlCol="0">
            <a:spAutoFit/>
          </a:bodyPr>
          <a:lstStyle/>
          <a:p>
            <a:pPr marL="12700" algn="just">
              <a:lnSpc>
                <a:spcPct val="200000"/>
              </a:lnSpc>
              <a:spcBef>
                <a:spcPts val="100"/>
              </a:spcBef>
              <a:tabLst>
                <a:tab pos="1513840" algn="l"/>
                <a:tab pos="2086610" algn="l"/>
                <a:tab pos="3458845" algn="l"/>
                <a:tab pos="5207635" algn="l"/>
                <a:tab pos="6788150" algn="l"/>
                <a:tab pos="8071484" algn="l"/>
              </a:tabLst>
            </a:pPr>
            <a:r>
              <a:rPr lang="es-ES" sz="1800" b="1" noProof="0" dirty="0">
                <a:latin typeface="Verdana"/>
                <a:cs typeface="Verdana"/>
              </a:rPr>
              <a:t>Colaboración</a:t>
            </a:r>
            <a:r>
              <a:rPr lang="es-ES" sz="1800" b="1" spc="-40" noProof="0" dirty="0">
                <a:latin typeface="Verdana"/>
                <a:cs typeface="Verdana"/>
              </a:rPr>
              <a:t> </a:t>
            </a:r>
            <a:r>
              <a:rPr lang="es-ES" sz="1800" b="1" noProof="0" dirty="0">
                <a:latin typeface="Verdana"/>
                <a:cs typeface="Verdana"/>
              </a:rPr>
              <a:t>y</a:t>
            </a:r>
            <a:r>
              <a:rPr lang="es-ES" sz="1800" b="1" spc="-50" noProof="0" dirty="0">
                <a:latin typeface="Verdana"/>
                <a:cs typeface="Verdana"/>
              </a:rPr>
              <a:t> </a:t>
            </a:r>
            <a:r>
              <a:rPr lang="es-ES" sz="1800" b="1" noProof="0" dirty="0">
                <a:latin typeface="Verdana"/>
                <a:cs typeface="Verdana"/>
              </a:rPr>
              <a:t>soporte</a:t>
            </a:r>
            <a:r>
              <a:rPr lang="es-ES" sz="1800" b="1" spc="-55" noProof="0" dirty="0">
                <a:latin typeface="Verdana"/>
                <a:cs typeface="Verdana"/>
              </a:rPr>
              <a:t> </a:t>
            </a:r>
            <a:r>
              <a:rPr lang="es-ES" sz="1800" b="1" spc="-10" noProof="0" dirty="0">
                <a:latin typeface="Verdana"/>
                <a:cs typeface="Verdana"/>
              </a:rPr>
              <a:t>institucional:</a:t>
            </a:r>
            <a:endParaRPr lang="es-ES" sz="1800" b="1" noProof="0" dirty="0">
              <a:latin typeface="Verdana"/>
              <a:cs typeface="Verdana"/>
            </a:endParaRPr>
          </a:p>
          <a:p>
            <a:pPr marL="298450" marR="5080" indent="-285750" algn="just">
              <a:lnSpc>
                <a:spcPct val="200000"/>
              </a:lnSpc>
              <a:buFontTx/>
              <a:buChar char="-"/>
            </a:pPr>
            <a:r>
              <a:rPr lang="es-ES" sz="1800" noProof="0" dirty="0">
                <a:latin typeface="Verdana"/>
                <a:cs typeface="Verdana"/>
              </a:rPr>
              <a:t>Algunas  administraciones  cuentan  con</a:t>
            </a:r>
            <a:r>
              <a:rPr lang="es-ES" sz="1800" spc="5" noProof="0" dirty="0">
                <a:latin typeface="Verdana"/>
                <a:cs typeface="Verdana"/>
              </a:rPr>
              <a:t>  </a:t>
            </a:r>
            <a:r>
              <a:rPr lang="es-ES" sz="1800" noProof="0" dirty="0">
                <a:latin typeface="Verdana"/>
                <a:cs typeface="Verdana"/>
              </a:rPr>
              <a:t>programas  de</a:t>
            </a:r>
            <a:r>
              <a:rPr lang="es-ES" sz="1800" spc="-5" noProof="0" dirty="0">
                <a:latin typeface="Verdana"/>
                <a:cs typeface="Verdana"/>
              </a:rPr>
              <a:t>  </a:t>
            </a:r>
            <a:r>
              <a:rPr lang="es-ES" sz="1800" noProof="0" dirty="0">
                <a:latin typeface="Verdana"/>
                <a:cs typeface="Verdana"/>
              </a:rPr>
              <a:t>apoyo  </a:t>
            </a:r>
            <a:r>
              <a:rPr lang="es-ES" sz="1800" spc="-50" noProof="0" dirty="0">
                <a:latin typeface="Verdana"/>
                <a:cs typeface="Verdana"/>
              </a:rPr>
              <a:t>a </a:t>
            </a:r>
            <a:r>
              <a:rPr lang="es-ES" sz="1800" noProof="0" dirty="0">
                <a:latin typeface="Verdana"/>
                <a:cs typeface="Verdana"/>
              </a:rPr>
              <a:t>modelos</a:t>
            </a:r>
            <a:r>
              <a:rPr lang="es-ES" sz="1800" spc="114" noProof="0" dirty="0">
                <a:latin typeface="Verdana"/>
                <a:cs typeface="Verdana"/>
              </a:rPr>
              <a:t> </a:t>
            </a:r>
            <a:r>
              <a:rPr lang="es-ES" sz="1800" noProof="0" dirty="0">
                <a:latin typeface="Verdana"/>
                <a:cs typeface="Verdana"/>
              </a:rPr>
              <a:t>cooperativos</a:t>
            </a:r>
            <a:r>
              <a:rPr lang="es-ES" sz="1800" spc="120" noProof="0" dirty="0">
                <a:latin typeface="Verdana"/>
                <a:cs typeface="Verdana"/>
              </a:rPr>
              <a:t> </a:t>
            </a:r>
            <a:r>
              <a:rPr lang="es-ES" sz="1800" noProof="0" dirty="0">
                <a:latin typeface="Verdana"/>
                <a:cs typeface="Verdana"/>
              </a:rPr>
              <a:t>y</a:t>
            </a:r>
            <a:r>
              <a:rPr lang="es-ES" sz="1800" spc="120" noProof="0" dirty="0">
                <a:latin typeface="Verdana"/>
                <a:cs typeface="Verdana"/>
              </a:rPr>
              <a:t> </a:t>
            </a:r>
            <a:r>
              <a:rPr lang="es-ES" sz="1800" noProof="0" dirty="0">
                <a:latin typeface="Verdana"/>
                <a:cs typeface="Verdana"/>
              </a:rPr>
              <a:t>de</a:t>
            </a:r>
            <a:r>
              <a:rPr lang="es-ES" sz="1800" spc="114" noProof="0" dirty="0">
                <a:latin typeface="Verdana"/>
                <a:cs typeface="Verdana"/>
              </a:rPr>
              <a:t> </a:t>
            </a:r>
            <a:r>
              <a:rPr lang="es-ES" sz="1800" noProof="0" dirty="0">
                <a:latin typeface="Verdana"/>
                <a:cs typeface="Verdana"/>
              </a:rPr>
              <a:t>cesión</a:t>
            </a:r>
            <a:r>
              <a:rPr lang="es-ES" sz="1800" spc="120" noProof="0" dirty="0">
                <a:latin typeface="Verdana"/>
                <a:cs typeface="Verdana"/>
              </a:rPr>
              <a:t> </a:t>
            </a:r>
            <a:r>
              <a:rPr lang="es-ES" sz="1800" noProof="0" dirty="0">
                <a:latin typeface="Verdana"/>
                <a:cs typeface="Verdana"/>
              </a:rPr>
              <a:t>de</a:t>
            </a:r>
            <a:r>
              <a:rPr lang="es-ES" sz="1800" spc="120" noProof="0" dirty="0">
                <a:latin typeface="Verdana"/>
                <a:cs typeface="Verdana"/>
              </a:rPr>
              <a:t> </a:t>
            </a:r>
            <a:r>
              <a:rPr lang="es-ES" sz="1800" noProof="0" dirty="0">
                <a:latin typeface="Verdana"/>
                <a:cs typeface="Verdana"/>
              </a:rPr>
              <a:t>uso</a:t>
            </a:r>
            <a:r>
              <a:rPr lang="es-ES" sz="1800" spc="120" noProof="0" dirty="0">
                <a:latin typeface="Verdana"/>
                <a:cs typeface="Verdana"/>
              </a:rPr>
              <a:t> </a:t>
            </a:r>
            <a:r>
              <a:rPr lang="es-ES" sz="1800" noProof="0" dirty="0">
                <a:latin typeface="Verdana"/>
                <a:cs typeface="Verdana"/>
              </a:rPr>
              <a:t>que</a:t>
            </a:r>
            <a:r>
              <a:rPr lang="es-ES" sz="1800" spc="114" noProof="0" dirty="0">
                <a:latin typeface="Verdana"/>
                <a:cs typeface="Verdana"/>
              </a:rPr>
              <a:t> </a:t>
            </a:r>
            <a:r>
              <a:rPr lang="es-ES" sz="1800" noProof="0" dirty="0">
                <a:latin typeface="Verdana"/>
                <a:cs typeface="Verdana"/>
              </a:rPr>
              <a:t>facilitan</a:t>
            </a:r>
            <a:r>
              <a:rPr lang="es-ES" sz="1800" spc="120" noProof="0" dirty="0">
                <a:latin typeface="Verdana"/>
                <a:cs typeface="Verdana"/>
              </a:rPr>
              <a:t> </a:t>
            </a:r>
            <a:r>
              <a:rPr lang="es-ES" sz="1800" noProof="0" dirty="0">
                <a:latin typeface="Verdana"/>
                <a:cs typeface="Verdana"/>
              </a:rPr>
              <a:t>la</a:t>
            </a:r>
            <a:r>
              <a:rPr lang="es-ES" sz="1800" spc="120" noProof="0" dirty="0">
                <a:latin typeface="Verdana"/>
                <a:cs typeface="Verdana"/>
              </a:rPr>
              <a:t> </a:t>
            </a:r>
            <a:r>
              <a:rPr lang="es-ES" sz="1800" noProof="0" dirty="0">
                <a:latin typeface="Verdana"/>
                <a:cs typeface="Verdana"/>
              </a:rPr>
              <a:t>obtención</a:t>
            </a:r>
            <a:r>
              <a:rPr lang="es-ES" sz="1800" spc="125" noProof="0" dirty="0">
                <a:latin typeface="Verdana"/>
                <a:cs typeface="Verdana"/>
              </a:rPr>
              <a:t> </a:t>
            </a:r>
            <a:r>
              <a:rPr lang="es-ES" sz="1800" spc="-25" noProof="0" dirty="0">
                <a:latin typeface="Verdana"/>
                <a:cs typeface="Verdana"/>
              </a:rPr>
              <a:t>de </a:t>
            </a:r>
            <a:r>
              <a:rPr lang="es-ES" sz="1800" noProof="0" dirty="0">
                <a:latin typeface="Verdana"/>
                <a:cs typeface="Verdana"/>
              </a:rPr>
              <a:t>suelos</a:t>
            </a:r>
            <a:r>
              <a:rPr lang="es-ES" sz="1800" spc="210" noProof="0" dirty="0">
                <a:latin typeface="Verdana"/>
                <a:cs typeface="Verdana"/>
              </a:rPr>
              <a:t> </a:t>
            </a:r>
            <a:r>
              <a:rPr lang="es-ES" sz="1800" noProof="0" dirty="0">
                <a:latin typeface="Verdana"/>
                <a:cs typeface="Verdana"/>
              </a:rPr>
              <a:t>en</a:t>
            </a:r>
            <a:r>
              <a:rPr lang="es-ES" sz="1800" spc="210" noProof="0" dirty="0">
                <a:latin typeface="Verdana"/>
                <a:cs typeface="Verdana"/>
              </a:rPr>
              <a:t> </a:t>
            </a:r>
            <a:r>
              <a:rPr lang="es-ES" sz="1800" noProof="0" dirty="0">
                <a:latin typeface="Verdana"/>
                <a:cs typeface="Verdana"/>
              </a:rPr>
              <a:t>condiciones</a:t>
            </a:r>
            <a:r>
              <a:rPr lang="es-ES" sz="1800" spc="210" noProof="0" dirty="0">
                <a:latin typeface="Verdana"/>
                <a:cs typeface="Verdana"/>
              </a:rPr>
              <a:t> </a:t>
            </a:r>
            <a:r>
              <a:rPr lang="es-ES" sz="1800" noProof="0" dirty="0">
                <a:latin typeface="Verdana"/>
                <a:cs typeface="Verdana"/>
              </a:rPr>
              <a:t>ventajosas.</a:t>
            </a:r>
            <a:r>
              <a:rPr lang="es-ES" sz="1800" spc="215" noProof="0" dirty="0">
                <a:latin typeface="Verdana"/>
                <a:cs typeface="Verdana"/>
              </a:rPr>
              <a:t> </a:t>
            </a:r>
            <a:r>
              <a:rPr lang="es-ES" sz="1800" noProof="0" dirty="0">
                <a:latin typeface="Verdana"/>
                <a:cs typeface="Verdana"/>
              </a:rPr>
              <a:t>Por</a:t>
            </a:r>
            <a:r>
              <a:rPr lang="es-ES" sz="1800" spc="215" noProof="0" dirty="0">
                <a:latin typeface="Verdana"/>
                <a:cs typeface="Verdana"/>
              </a:rPr>
              <a:t> </a:t>
            </a:r>
            <a:r>
              <a:rPr lang="es-ES" sz="1800" noProof="0" dirty="0">
                <a:latin typeface="Verdana"/>
                <a:cs typeface="Verdana"/>
              </a:rPr>
              <a:t>ejemplo,</a:t>
            </a:r>
            <a:r>
              <a:rPr lang="es-ES" sz="1800" spc="210" noProof="0" dirty="0">
                <a:latin typeface="Verdana"/>
                <a:cs typeface="Verdana"/>
              </a:rPr>
              <a:t> </a:t>
            </a:r>
            <a:r>
              <a:rPr lang="es-ES" sz="1800" noProof="0" dirty="0">
                <a:latin typeface="Verdana"/>
                <a:cs typeface="Verdana"/>
              </a:rPr>
              <a:t>Málaga</a:t>
            </a:r>
            <a:r>
              <a:rPr lang="es-ES" sz="1800" spc="215" noProof="0" dirty="0">
                <a:latin typeface="Verdana"/>
                <a:cs typeface="Verdana"/>
              </a:rPr>
              <a:t> </a:t>
            </a:r>
            <a:r>
              <a:rPr lang="es-ES" sz="1800" noProof="0" dirty="0">
                <a:latin typeface="Verdana"/>
                <a:cs typeface="Verdana"/>
              </a:rPr>
              <a:t>se</a:t>
            </a:r>
            <a:r>
              <a:rPr lang="es-ES" sz="1800" spc="210" noProof="0" dirty="0">
                <a:latin typeface="Verdana"/>
                <a:cs typeface="Verdana"/>
              </a:rPr>
              <a:t> </a:t>
            </a:r>
            <a:r>
              <a:rPr lang="es-ES" sz="1800" noProof="0" dirty="0">
                <a:latin typeface="Verdana"/>
                <a:cs typeface="Verdana"/>
              </a:rPr>
              <a:t>han</a:t>
            </a:r>
            <a:r>
              <a:rPr lang="es-ES" sz="1800" spc="215" noProof="0" dirty="0">
                <a:latin typeface="Verdana"/>
                <a:cs typeface="Verdana"/>
              </a:rPr>
              <a:t> </a:t>
            </a:r>
            <a:r>
              <a:rPr lang="es-ES" sz="1800" spc="-10" noProof="0" dirty="0">
                <a:latin typeface="Verdana"/>
                <a:cs typeface="Verdana"/>
              </a:rPr>
              <a:t>licitado </a:t>
            </a:r>
            <a:r>
              <a:rPr lang="es-ES" sz="1800" noProof="0" dirty="0">
                <a:latin typeface="Verdana"/>
                <a:cs typeface="Verdana"/>
              </a:rPr>
              <a:t>suelos</a:t>
            </a:r>
            <a:r>
              <a:rPr lang="es-ES" sz="1800" spc="-40" noProof="0" dirty="0">
                <a:latin typeface="Verdana"/>
                <a:cs typeface="Verdana"/>
              </a:rPr>
              <a:t> </a:t>
            </a:r>
            <a:r>
              <a:rPr lang="es-ES" sz="1800" noProof="0" dirty="0">
                <a:latin typeface="Verdana"/>
                <a:cs typeface="Verdana"/>
              </a:rPr>
              <a:t>con</a:t>
            </a:r>
            <a:r>
              <a:rPr lang="es-ES" sz="1800" spc="-35" noProof="0" dirty="0">
                <a:latin typeface="Verdana"/>
                <a:cs typeface="Verdana"/>
              </a:rPr>
              <a:t> </a:t>
            </a:r>
            <a:r>
              <a:rPr lang="es-ES" sz="1800" noProof="0" dirty="0">
                <a:latin typeface="Verdana"/>
                <a:cs typeface="Verdana"/>
              </a:rPr>
              <a:t>derecho</a:t>
            </a:r>
            <a:r>
              <a:rPr lang="es-ES" sz="1800" spc="-3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uso</a:t>
            </a:r>
            <a:r>
              <a:rPr lang="es-ES" sz="1800" spc="-40" noProof="0" dirty="0">
                <a:latin typeface="Verdana"/>
                <a:cs typeface="Verdana"/>
              </a:rPr>
              <a:t> </a:t>
            </a:r>
            <a:r>
              <a:rPr lang="es-ES" sz="1800" noProof="0" dirty="0">
                <a:latin typeface="Verdana"/>
                <a:cs typeface="Verdana"/>
              </a:rPr>
              <a:t>preferentemente</a:t>
            </a:r>
            <a:r>
              <a:rPr lang="es-ES" sz="1800" spc="-40" noProof="0" dirty="0">
                <a:latin typeface="Verdana"/>
                <a:cs typeface="Verdana"/>
              </a:rPr>
              <a:t> </a:t>
            </a:r>
            <a:r>
              <a:rPr lang="es-ES" sz="1800" noProof="0" dirty="0">
                <a:latin typeface="Verdana"/>
                <a:cs typeface="Verdana"/>
              </a:rPr>
              <a:t>a</a:t>
            </a:r>
            <a:r>
              <a:rPr lang="es-ES" sz="1800" spc="-35" noProof="0" dirty="0">
                <a:latin typeface="Verdana"/>
                <a:cs typeface="Verdana"/>
              </a:rPr>
              <a:t> </a:t>
            </a:r>
            <a:r>
              <a:rPr lang="es-ES" sz="1800" spc="-10" noProof="0" dirty="0">
                <a:latin typeface="Verdana"/>
                <a:cs typeface="Verdana"/>
              </a:rPr>
              <a:t>cooperativas.</a:t>
            </a:r>
          </a:p>
          <a:p>
            <a:pPr marL="12700" algn="just">
              <a:lnSpc>
                <a:spcPct val="200000"/>
              </a:lnSpc>
              <a:spcBef>
                <a:spcPts val="100"/>
              </a:spcBef>
            </a:pPr>
            <a:r>
              <a:rPr lang="es-ES" sz="1800" noProof="0" dirty="0">
                <a:latin typeface="Verdana"/>
                <a:cs typeface="Verdana"/>
              </a:rPr>
              <a:t>Las</a:t>
            </a:r>
            <a:r>
              <a:rPr lang="es-ES" sz="1800" spc="65" noProof="0" dirty="0">
                <a:latin typeface="Verdana"/>
                <a:cs typeface="Verdana"/>
              </a:rPr>
              <a:t> </a:t>
            </a:r>
            <a:r>
              <a:rPr lang="es-ES" sz="1800" noProof="0" dirty="0">
                <a:latin typeface="Verdana"/>
                <a:cs typeface="Verdana"/>
              </a:rPr>
              <a:t>Federaciones</a:t>
            </a:r>
            <a:r>
              <a:rPr lang="es-ES" sz="1800" spc="70" noProof="0" dirty="0">
                <a:latin typeface="Verdana"/>
                <a:cs typeface="Verdana"/>
              </a:rPr>
              <a:t> </a:t>
            </a:r>
            <a:r>
              <a:rPr lang="es-ES" sz="1800" noProof="0" dirty="0">
                <a:latin typeface="Verdana"/>
                <a:cs typeface="Verdana"/>
              </a:rPr>
              <a:t>de</a:t>
            </a:r>
            <a:r>
              <a:rPr lang="es-ES" sz="1800" spc="60" noProof="0" dirty="0">
                <a:latin typeface="Verdana"/>
                <a:cs typeface="Verdana"/>
              </a:rPr>
              <a:t> </a:t>
            </a:r>
            <a:r>
              <a:rPr lang="es-ES" sz="1800" noProof="0" dirty="0">
                <a:latin typeface="Verdana"/>
                <a:cs typeface="Verdana"/>
              </a:rPr>
              <a:t>cooperativas,</a:t>
            </a:r>
            <a:r>
              <a:rPr lang="es-ES" sz="1800" spc="75" noProof="0" dirty="0">
                <a:latin typeface="Verdana"/>
                <a:cs typeface="Verdana"/>
              </a:rPr>
              <a:t> </a:t>
            </a:r>
            <a:r>
              <a:rPr lang="es-ES" sz="1800" noProof="0" dirty="0">
                <a:latin typeface="Verdana"/>
                <a:cs typeface="Verdana"/>
              </a:rPr>
              <a:t>reivindican</a:t>
            </a:r>
            <a:r>
              <a:rPr lang="es-ES" sz="1800" spc="70" noProof="0" dirty="0">
                <a:latin typeface="Verdana"/>
                <a:cs typeface="Verdana"/>
              </a:rPr>
              <a:t> </a:t>
            </a:r>
            <a:r>
              <a:rPr lang="es-ES" sz="1800" noProof="0" dirty="0">
                <a:latin typeface="Verdana"/>
                <a:cs typeface="Verdana"/>
              </a:rPr>
              <a:t>esta</a:t>
            </a:r>
            <a:r>
              <a:rPr lang="es-ES" sz="1800" spc="75" noProof="0" dirty="0">
                <a:latin typeface="Verdana"/>
                <a:cs typeface="Verdana"/>
              </a:rPr>
              <a:t> </a:t>
            </a:r>
            <a:r>
              <a:rPr lang="es-ES" sz="1800" noProof="0" dirty="0">
                <a:latin typeface="Verdana"/>
                <a:cs typeface="Verdana"/>
              </a:rPr>
              <a:t>demanda</a:t>
            </a:r>
            <a:r>
              <a:rPr lang="es-ES" sz="1800" spc="75" noProof="0" dirty="0">
                <a:latin typeface="Verdana"/>
                <a:cs typeface="Verdana"/>
              </a:rPr>
              <a:t> </a:t>
            </a:r>
            <a:r>
              <a:rPr lang="es-ES" sz="1800" noProof="0" dirty="0">
                <a:latin typeface="Verdana"/>
                <a:cs typeface="Verdana"/>
              </a:rPr>
              <a:t>de</a:t>
            </a:r>
            <a:r>
              <a:rPr lang="es-ES" sz="1800" spc="80" noProof="0" dirty="0">
                <a:latin typeface="Verdana"/>
                <a:cs typeface="Verdana"/>
              </a:rPr>
              <a:t> </a:t>
            </a:r>
            <a:r>
              <a:rPr lang="es-ES" sz="1800" spc="-10" noProof="0" dirty="0">
                <a:latin typeface="Verdana"/>
                <a:cs typeface="Verdana"/>
              </a:rPr>
              <a:t>suelos</a:t>
            </a:r>
            <a:endParaRPr lang="es-ES" sz="1800" noProof="0" dirty="0">
              <a:latin typeface="Verdana"/>
              <a:cs typeface="Verdana"/>
            </a:endParaRPr>
          </a:p>
          <a:p>
            <a:pPr marL="12700" marR="8255" algn="just">
              <a:lnSpc>
                <a:spcPct val="200000"/>
              </a:lnSpc>
              <a:spcBef>
                <a:spcPts val="5"/>
              </a:spcBef>
            </a:pPr>
            <a:r>
              <a:rPr lang="es-ES" sz="1800" noProof="0" dirty="0">
                <a:latin typeface="Verdana"/>
                <a:cs typeface="Verdana"/>
              </a:rPr>
              <a:t>demaniales</a:t>
            </a:r>
            <a:r>
              <a:rPr lang="es-ES" sz="1800" spc="-95" noProof="0" dirty="0">
                <a:latin typeface="Verdana"/>
                <a:cs typeface="Verdana"/>
              </a:rPr>
              <a:t> </a:t>
            </a:r>
            <a:r>
              <a:rPr lang="es-ES" sz="1800" noProof="0" dirty="0">
                <a:latin typeface="Verdana"/>
                <a:cs typeface="Verdana"/>
              </a:rPr>
              <a:t>asesorando</a:t>
            </a:r>
            <a:r>
              <a:rPr lang="es-ES" sz="1800" spc="-90" noProof="0" dirty="0">
                <a:latin typeface="Verdana"/>
                <a:cs typeface="Verdana"/>
              </a:rPr>
              <a:t> </a:t>
            </a:r>
            <a:r>
              <a:rPr lang="es-ES" sz="1800" noProof="0" dirty="0">
                <a:latin typeface="Verdana"/>
                <a:cs typeface="Verdana"/>
              </a:rPr>
              <a:t>a</a:t>
            </a:r>
            <a:r>
              <a:rPr lang="es-ES" sz="1800" spc="-80" noProof="0" dirty="0">
                <a:latin typeface="Verdana"/>
                <a:cs typeface="Verdana"/>
              </a:rPr>
              <a:t> </a:t>
            </a:r>
            <a:r>
              <a:rPr lang="es-ES" sz="1800" noProof="0" dirty="0">
                <a:latin typeface="Verdana"/>
                <a:cs typeface="Verdana"/>
              </a:rPr>
              <a:t>“cooperativas</a:t>
            </a:r>
            <a:r>
              <a:rPr lang="es-ES" sz="1800" spc="-80" noProof="0" dirty="0">
                <a:latin typeface="Verdana"/>
                <a:cs typeface="Verdana"/>
              </a:rPr>
              <a:t> </a:t>
            </a:r>
            <a:r>
              <a:rPr lang="es-ES" sz="1800" noProof="0" dirty="0">
                <a:latin typeface="Verdana"/>
                <a:cs typeface="Verdana"/>
              </a:rPr>
              <a:t>de</a:t>
            </a:r>
            <a:r>
              <a:rPr lang="es-ES" sz="1800" spc="-95" noProof="0" dirty="0">
                <a:latin typeface="Verdana"/>
                <a:cs typeface="Verdana"/>
              </a:rPr>
              <a:t> </a:t>
            </a:r>
            <a:r>
              <a:rPr lang="es-ES" sz="1800" noProof="0" dirty="0">
                <a:latin typeface="Verdana"/>
                <a:cs typeface="Verdana"/>
              </a:rPr>
              <a:t>expectantes”</a:t>
            </a:r>
            <a:r>
              <a:rPr lang="es-ES" sz="1800" spc="-90" noProof="0" dirty="0">
                <a:latin typeface="Verdana"/>
                <a:cs typeface="Verdana"/>
              </a:rPr>
              <a:t> </a:t>
            </a:r>
            <a:r>
              <a:rPr lang="es-ES" sz="1800" noProof="0" dirty="0">
                <a:latin typeface="Verdana"/>
                <a:cs typeface="Verdana"/>
              </a:rPr>
              <a:t>para</a:t>
            </a:r>
            <a:r>
              <a:rPr lang="es-ES" sz="1800" spc="-90" noProof="0" dirty="0">
                <a:latin typeface="Verdana"/>
                <a:cs typeface="Verdana"/>
              </a:rPr>
              <a:t> </a:t>
            </a:r>
            <a:r>
              <a:rPr lang="es-ES" sz="1800" spc="-10" noProof="0" dirty="0">
                <a:latin typeface="Verdana"/>
                <a:cs typeface="Verdana"/>
              </a:rPr>
              <a:t>identificar </a:t>
            </a:r>
            <a:r>
              <a:rPr lang="es-ES" sz="1800" noProof="0" dirty="0">
                <a:latin typeface="Verdana"/>
                <a:cs typeface="Verdana"/>
              </a:rPr>
              <a:t>oportunidades</a:t>
            </a:r>
            <a:r>
              <a:rPr lang="es-ES" sz="1800" spc="170" noProof="0" dirty="0">
                <a:latin typeface="Verdana"/>
                <a:cs typeface="Verdana"/>
              </a:rPr>
              <a:t> </a:t>
            </a:r>
            <a:r>
              <a:rPr lang="es-ES" sz="1800" noProof="0" dirty="0">
                <a:latin typeface="Verdana"/>
                <a:cs typeface="Verdana"/>
              </a:rPr>
              <a:t>y</a:t>
            </a:r>
            <a:r>
              <a:rPr lang="es-ES" sz="1800" spc="180" noProof="0" dirty="0">
                <a:latin typeface="Verdana"/>
                <a:cs typeface="Verdana"/>
              </a:rPr>
              <a:t> </a:t>
            </a:r>
            <a:r>
              <a:rPr lang="es-ES" sz="1800" noProof="0" dirty="0">
                <a:latin typeface="Verdana"/>
                <a:cs typeface="Verdana"/>
              </a:rPr>
              <a:t>poder</a:t>
            </a:r>
            <a:r>
              <a:rPr lang="es-ES" sz="1800" spc="170" noProof="0" dirty="0">
                <a:latin typeface="Verdana"/>
                <a:cs typeface="Verdana"/>
              </a:rPr>
              <a:t> </a:t>
            </a:r>
            <a:r>
              <a:rPr lang="es-ES" sz="1800" noProof="0" dirty="0">
                <a:latin typeface="Verdana"/>
                <a:cs typeface="Verdana"/>
              </a:rPr>
              <a:t>presentar</a:t>
            </a:r>
            <a:r>
              <a:rPr lang="es-ES" sz="1800" spc="175" noProof="0" dirty="0">
                <a:latin typeface="Verdana"/>
                <a:cs typeface="Verdana"/>
              </a:rPr>
              <a:t> </a:t>
            </a:r>
            <a:r>
              <a:rPr lang="es-ES" sz="1800" noProof="0" dirty="0">
                <a:latin typeface="Verdana"/>
                <a:cs typeface="Verdana"/>
              </a:rPr>
              <a:t>proyectos</a:t>
            </a:r>
            <a:r>
              <a:rPr lang="es-ES" sz="1800" spc="175" noProof="0" dirty="0">
                <a:latin typeface="Verdana"/>
                <a:cs typeface="Verdana"/>
              </a:rPr>
              <a:t> </a:t>
            </a:r>
            <a:r>
              <a:rPr lang="es-ES" sz="1800" noProof="0" dirty="0">
                <a:latin typeface="Verdana"/>
                <a:cs typeface="Verdana"/>
              </a:rPr>
              <a:t>con</a:t>
            </a:r>
            <a:r>
              <a:rPr lang="es-ES" sz="1800" spc="175" noProof="0" dirty="0">
                <a:latin typeface="Verdana"/>
                <a:cs typeface="Verdana"/>
              </a:rPr>
              <a:t> </a:t>
            </a:r>
            <a:r>
              <a:rPr lang="es-ES" sz="1800" noProof="0" dirty="0">
                <a:latin typeface="Verdana"/>
                <a:cs typeface="Verdana"/>
              </a:rPr>
              <a:t>la</a:t>
            </a:r>
            <a:r>
              <a:rPr lang="es-ES" sz="1800" spc="190" noProof="0" dirty="0">
                <a:latin typeface="Verdana"/>
                <a:cs typeface="Verdana"/>
              </a:rPr>
              <a:t> </a:t>
            </a:r>
            <a:r>
              <a:rPr lang="es-ES" sz="1800" noProof="0" dirty="0">
                <a:latin typeface="Verdana"/>
                <a:cs typeface="Verdana"/>
              </a:rPr>
              <a:t>colaboración</a:t>
            </a:r>
            <a:r>
              <a:rPr lang="es-ES" sz="1800" spc="185" noProof="0" dirty="0">
                <a:latin typeface="Verdana"/>
                <a:cs typeface="Verdana"/>
              </a:rPr>
              <a:t> </a:t>
            </a:r>
            <a:r>
              <a:rPr lang="es-ES" sz="1800" noProof="0" dirty="0">
                <a:latin typeface="Verdana"/>
                <a:cs typeface="Verdana"/>
              </a:rPr>
              <a:t>de</a:t>
            </a:r>
            <a:r>
              <a:rPr lang="es-ES" sz="1800" spc="170" noProof="0" dirty="0">
                <a:latin typeface="Verdana"/>
                <a:cs typeface="Verdana"/>
              </a:rPr>
              <a:t> </a:t>
            </a:r>
            <a:r>
              <a:rPr lang="es-ES" sz="1800" spc="-25" noProof="0" dirty="0">
                <a:latin typeface="Verdana"/>
                <a:cs typeface="Verdana"/>
              </a:rPr>
              <a:t>las </a:t>
            </a:r>
            <a:r>
              <a:rPr lang="es-ES" sz="1800" noProof="0" dirty="0">
                <a:latin typeface="Verdana"/>
                <a:cs typeface="Verdana"/>
              </a:rPr>
              <a:t>gestoras</a:t>
            </a:r>
            <a:r>
              <a:rPr lang="es-ES" sz="1800" spc="-35"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spc="-10" noProof="0" dirty="0">
                <a:latin typeface="Verdana"/>
                <a:cs typeface="Verdana"/>
              </a:rPr>
              <a:t>cooperativas.</a:t>
            </a:r>
            <a:endParaRPr lang="es-ES" sz="1800" noProof="0" dirty="0">
              <a:latin typeface="Verdana"/>
              <a:cs typeface="Verdana"/>
            </a:endParaRPr>
          </a:p>
          <a:p>
            <a:pPr marL="298450" marR="5080" indent="-285750" algn="just">
              <a:lnSpc>
                <a:spcPct val="200000"/>
              </a:lnSpc>
              <a:buFontTx/>
              <a:buChar char="-"/>
            </a:pPr>
            <a:endParaRPr lang="es-ES" sz="1800" noProof="0" dirty="0">
              <a:latin typeface="Verdana"/>
              <a:cs typeface="Verdana"/>
            </a:endParaRPr>
          </a:p>
        </p:txBody>
      </p:sp>
      <p:pic>
        <p:nvPicPr>
          <p:cNvPr id="3" name="Imagen 2">
            <a:extLst>
              <a:ext uri="{FF2B5EF4-FFF2-40B4-BE49-F238E27FC236}">
                <a16:creationId xmlns:a16="http://schemas.microsoft.com/office/drawing/2014/main" id="{98255066-C98F-4548-56DC-02E000EDA063}"/>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5CB125DC-4535-2E56-660D-BB316563CFF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76261955-B5B8-12D1-3B53-21C19AEB6F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1994239"/>
            <a:ext cx="8396491" cy="4972259"/>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Al</a:t>
            </a:r>
            <a:r>
              <a:rPr lang="es-ES" sz="1800" spc="-65" noProof="0" dirty="0">
                <a:latin typeface="Verdana"/>
                <a:cs typeface="Verdana"/>
              </a:rPr>
              <a:t>  </a:t>
            </a:r>
            <a:r>
              <a:rPr lang="es-ES" sz="1800" noProof="0" dirty="0">
                <a:latin typeface="Verdana"/>
                <a:cs typeface="Verdana"/>
              </a:rPr>
              <a:t>conformar</a:t>
            </a:r>
            <a:r>
              <a:rPr lang="es-ES" sz="1800" spc="495" noProof="0" dirty="0">
                <a:latin typeface="Verdana"/>
                <a:cs typeface="Verdana"/>
              </a:rPr>
              <a:t> </a:t>
            </a:r>
            <a:r>
              <a:rPr lang="es-ES" sz="1800" noProof="0" dirty="0">
                <a:latin typeface="Verdana"/>
                <a:cs typeface="Verdana"/>
              </a:rPr>
              <a:t>una</a:t>
            </a:r>
            <a:r>
              <a:rPr lang="es-ES" sz="1800" spc="-65" noProof="0" dirty="0">
                <a:latin typeface="Verdana"/>
                <a:cs typeface="Verdana"/>
              </a:rPr>
              <a:t>  </a:t>
            </a:r>
            <a:r>
              <a:rPr lang="es-ES" sz="1800" noProof="0" dirty="0">
                <a:latin typeface="Verdana"/>
                <a:cs typeface="Verdana"/>
              </a:rPr>
              <a:t>cooperativa</a:t>
            </a:r>
            <a:r>
              <a:rPr lang="es-ES" sz="1800" spc="-65" noProof="0" dirty="0">
                <a:latin typeface="Verdana"/>
                <a:cs typeface="Verdana"/>
              </a:rPr>
              <a:t>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viviendas</a:t>
            </a:r>
            <a:r>
              <a:rPr lang="es-ES" sz="1800" spc="-65" noProof="0" dirty="0">
                <a:latin typeface="Verdana"/>
                <a:cs typeface="Verdana"/>
              </a:rPr>
              <a:t>  </a:t>
            </a:r>
            <a:r>
              <a:rPr lang="es-ES" sz="1800" noProof="0" dirty="0">
                <a:latin typeface="Verdana"/>
                <a:cs typeface="Verdana"/>
              </a:rPr>
              <a:t>con</a:t>
            </a:r>
            <a:r>
              <a:rPr lang="es-ES" sz="1800" spc="-60" noProof="0" dirty="0">
                <a:latin typeface="Verdana"/>
                <a:cs typeface="Verdana"/>
              </a:rPr>
              <a:t>  </a:t>
            </a:r>
            <a:r>
              <a:rPr lang="es-ES" sz="1800" noProof="0" dirty="0">
                <a:latin typeface="Verdana"/>
                <a:cs typeface="Verdana"/>
              </a:rPr>
              <a:t>derecho</a:t>
            </a:r>
            <a:r>
              <a:rPr lang="es-ES" sz="1800" spc="-65" noProof="0" dirty="0">
                <a:latin typeface="Verdana"/>
                <a:cs typeface="Verdana"/>
              </a:rPr>
              <a:t>  </a:t>
            </a:r>
            <a:r>
              <a:rPr lang="es-ES" sz="1800" noProof="0" dirty="0">
                <a:latin typeface="Verdana"/>
                <a:cs typeface="Verdana"/>
              </a:rPr>
              <a:t>a</a:t>
            </a:r>
            <a:r>
              <a:rPr lang="es-ES" sz="1800" spc="-65" noProof="0" dirty="0">
                <a:latin typeface="Verdana"/>
                <a:cs typeface="Verdana"/>
              </a:rPr>
              <a:t>  </a:t>
            </a:r>
            <a:r>
              <a:rPr lang="es-ES" sz="1800" noProof="0" dirty="0">
                <a:latin typeface="Verdana"/>
                <a:cs typeface="Verdana"/>
              </a:rPr>
              <a:t>uso,</a:t>
            </a:r>
            <a:r>
              <a:rPr lang="es-ES" sz="1800" spc="-60" noProof="0" dirty="0">
                <a:latin typeface="Verdana"/>
                <a:cs typeface="Verdana"/>
              </a:rPr>
              <a:t>  </a:t>
            </a:r>
            <a:r>
              <a:rPr lang="es-ES" sz="1800" spc="-25" noProof="0" dirty="0">
                <a:latin typeface="Verdana"/>
                <a:cs typeface="Verdana"/>
              </a:rPr>
              <a:t>los </a:t>
            </a:r>
            <a:r>
              <a:rPr lang="es-ES" sz="1800" noProof="0" dirty="0">
                <a:latin typeface="Verdana"/>
                <a:cs typeface="Verdana"/>
              </a:rPr>
              <a:t>demandantes</a:t>
            </a:r>
            <a:r>
              <a:rPr lang="es-ES" sz="1800" spc="-40" noProof="0" dirty="0">
                <a:latin typeface="Verdana"/>
                <a:cs typeface="Verdana"/>
              </a:rPr>
              <a:t> </a:t>
            </a:r>
            <a:r>
              <a:rPr lang="es-ES" sz="1800" noProof="0" dirty="0">
                <a:latin typeface="Verdana"/>
                <a:cs typeface="Verdana"/>
              </a:rPr>
              <a:t>de</a:t>
            </a:r>
            <a:r>
              <a:rPr lang="es-ES" sz="1800" spc="-50" noProof="0" dirty="0">
                <a:latin typeface="Verdana"/>
                <a:cs typeface="Verdana"/>
              </a:rPr>
              <a:t> </a:t>
            </a:r>
            <a:r>
              <a:rPr lang="es-ES" sz="1800" noProof="0" dirty="0">
                <a:latin typeface="Verdana"/>
                <a:cs typeface="Verdana"/>
              </a:rPr>
              <a:t>vivienda</a:t>
            </a:r>
            <a:r>
              <a:rPr lang="es-ES" sz="1800" spc="-35" noProof="0" dirty="0">
                <a:latin typeface="Verdana"/>
                <a:cs typeface="Verdana"/>
              </a:rPr>
              <a:t> </a:t>
            </a:r>
            <a:r>
              <a:rPr lang="es-ES" sz="1800" noProof="0" dirty="0">
                <a:latin typeface="Verdana"/>
                <a:cs typeface="Verdana"/>
              </a:rPr>
              <a:t>pueden</a:t>
            </a:r>
            <a:r>
              <a:rPr lang="es-ES" sz="1800" spc="-45" noProof="0" dirty="0">
                <a:latin typeface="Verdana"/>
                <a:cs typeface="Verdana"/>
              </a:rPr>
              <a:t> </a:t>
            </a:r>
            <a:r>
              <a:rPr lang="es-ES" sz="1800" noProof="0" dirty="0">
                <a:latin typeface="Verdana"/>
                <a:cs typeface="Verdana"/>
              </a:rPr>
              <a:t>convertirse</a:t>
            </a:r>
            <a:r>
              <a:rPr lang="es-ES" sz="1800" spc="-50"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noProof="0" dirty="0">
                <a:latin typeface="Verdana"/>
                <a:cs typeface="Verdana"/>
              </a:rPr>
              <a:t>actores</a:t>
            </a:r>
            <a:r>
              <a:rPr lang="es-ES" sz="1800" spc="-45" noProof="0" dirty="0">
                <a:latin typeface="Verdana"/>
                <a:cs typeface="Verdana"/>
              </a:rPr>
              <a:t> </a:t>
            </a:r>
            <a:r>
              <a:rPr lang="es-ES" sz="1800" noProof="0" dirty="0">
                <a:latin typeface="Verdana"/>
                <a:cs typeface="Verdana"/>
              </a:rPr>
              <a:t>claves</a:t>
            </a:r>
            <a:r>
              <a:rPr lang="es-ES" sz="1800" spc="-45" noProof="0" dirty="0">
                <a:latin typeface="Verdana"/>
                <a:cs typeface="Verdana"/>
              </a:rPr>
              <a:t> </a:t>
            </a:r>
            <a:r>
              <a:rPr lang="es-ES" sz="1800" noProof="0" dirty="0">
                <a:latin typeface="Verdana"/>
                <a:cs typeface="Verdana"/>
              </a:rPr>
              <a:t>en</a:t>
            </a:r>
            <a:r>
              <a:rPr lang="es-ES" sz="1800" spc="-45" noProof="0" dirty="0">
                <a:latin typeface="Verdana"/>
                <a:cs typeface="Verdana"/>
              </a:rPr>
              <a:t> </a:t>
            </a:r>
            <a:r>
              <a:rPr lang="es-ES" sz="1800" spc="-25" noProof="0" dirty="0">
                <a:latin typeface="Verdana"/>
                <a:cs typeface="Verdana"/>
              </a:rPr>
              <a:t>la </a:t>
            </a:r>
            <a:r>
              <a:rPr lang="es-ES" sz="1800" spc="-10" noProof="0" dirty="0">
                <a:latin typeface="Verdana"/>
                <a:cs typeface="Verdana"/>
              </a:rPr>
              <a:t>transformación</a:t>
            </a:r>
            <a:r>
              <a:rPr lang="es-ES" sz="1800" spc="-114" noProof="0" dirty="0">
                <a:latin typeface="Verdana"/>
                <a:cs typeface="Verdana"/>
              </a:rPr>
              <a:t> </a:t>
            </a:r>
            <a:r>
              <a:rPr lang="es-ES" sz="1800" spc="-20" noProof="0" dirty="0">
                <a:latin typeface="Verdana"/>
                <a:cs typeface="Verdana"/>
              </a:rPr>
              <a:t>del</a:t>
            </a:r>
            <a:r>
              <a:rPr lang="es-ES" sz="1800" spc="-125" noProof="0" dirty="0">
                <a:latin typeface="Verdana"/>
                <a:cs typeface="Verdana"/>
              </a:rPr>
              <a:t> </a:t>
            </a:r>
            <a:r>
              <a:rPr lang="es-ES" sz="1800" spc="-10" noProof="0" dirty="0">
                <a:latin typeface="Verdana"/>
                <a:cs typeface="Verdana"/>
              </a:rPr>
              <a:t>acceso</a:t>
            </a:r>
            <a:r>
              <a:rPr lang="es-ES" sz="1800" spc="-100" noProof="0" dirty="0">
                <a:latin typeface="Verdana"/>
                <a:cs typeface="Verdana"/>
              </a:rPr>
              <a:t> </a:t>
            </a:r>
            <a:r>
              <a:rPr lang="es-ES" sz="1800" noProof="0" dirty="0">
                <a:latin typeface="Verdana"/>
                <a:cs typeface="Verdana"/>
              </a:rPr>
              <a:t>a</a:t>
            </a:r>
            <a:r>
              <a:rPr lang="es-ES" sz="1800" spc="-120" noProof="0" dirty="0">
                <a:latin typeface="Verdana"/>
                <a:cs typeface="Verdana"/>
              </a:rPr>
              <a:t> </a:t>
            </a:r>
            <a:r>
              <a:rPr lang="es-ES" sz="1800" noProof="0" dirty="0">
                <a:latin typeface="Verdana"/>
                <a:cs typeface="Verdana"/>
              </a:rPr>
              <a:t>la</a:t>
            </a:r>
            <a:r>
              <a:rPr lang="es-ES" sz="1800" spc="-120" noProof="0" dirty="0">
                <a:latin typeface="Verdana"/>
                <a:cs typeface="Verdana"/>
              </a:rPr>
              <a:t> </a:t>
            </a:r>
            <a:r>
              <a:rPr lang="es-ES" sz="1800" spc="-10" noProof="0" dirty="0">
                <a:latin typeface="Verdana"/>
                <a:cs typeface="Verdana"/>
              </a:rPr>
              <a:t>vivienda,</a:t>
            </a:r>
            <a:r>
              <a:rPr lang="es-ES" sz="1800" spc="-114" noProof="0" dirty="0">
                <a:latin typeface="Verdana"/>
                <a:cs typeface="Verdana"/>
              </a:rPr>
              <a:t> </a:t>
            </a:r>
            <a:r>
              <a:rPr lang="es-ES" sz="1800" spc="-10" noProof="0" dirty="0">
                <a:latin typeface="Verdana"/>
                <a:cs typeface="Verdana"/>
              </a:rPr>
              <a:t>actuando</a:t>
            </a:r>
            <a:r>
              <a:rPr lang="es-ES" sz="1800" spc="-120" noProof="0" dirty="0">
                <a:latin typeface="Verdana"/>
                <a:cs typeface="Verdana"/>
              </a:rPr>
              <a:t> </a:t>
            </a:r>
            <a:r>
              <a:rPr lang="es-ES" sz="1800" spc="-20" noProof="0" dirty="0">
                <a:latin typeface="Verdana"/>
                <a:cs typeface="Verdana"/>
              </a:rPr>
              <a:t>desde</a:t>
            </a:r>
            <a:r>
              <a:rPr lang="es-ES" sz="1800" spc="-125" noProof="0" dirty="0">
                <a:latin typeface="Verdana"/>
                <a:cs typeface="Verdana"/>
              </a:rPr>
              <a:t> </a:t>
            </a:r>
            <a:r>
              <a:rPr lang="es-ES" sz="1800" noProof="0" dirty="0">
                <a:latin typeface="Verdana"/>
                <a:cs typeface="Verdana"/>
              </a:rPr>
              <a:t>una</a:t>
            </a:r>
            <a:r>
              <a:rPr lang="es-ES" sz="1800" spc="-100" noProof="0" dirty="0">
                <a:latin typeface="Verdana"/>
                <a:cs typeface="Verdana"/>
              </a:rPr>
              <a:t> </a:t>
            </a:r>
            <a:r>
              <a:rPr lang="es-ES" sz="1800" spc="-10" noProof="0" dirty="0">
                <a:latin typeface="Verdana"/>
                <a:cs typeface="Verdana"/>
              </a:rPr>
              <a:t>perspectiva</a:t>
            </a:r>
            <a:endParaRPr lang="es-ES" sz="1800" noProof="0" dirty="0">
              <a:latin typeface="Verdana"/>
              <a:cs typeface="Verdana"/>
            </a:endParaRPr>
          </a:p>
          <a:p>
            <a:pPr marL="12700" algn="just">
              <a:lnSpc>
                <a:spcPct val="200000"/>
              </a:lnSpc>
            </a:pPr>
            <a:r>
              <a:rPr lang="es-ES" sz="1800" noProof="0" dirty="0">
                <a:latin typeface="Verdana"/>
                <a:cs typeface="Verdana"/>
              </a:rPr>
              <a:t>colaborativa,</a:t>
            </a:r>
            <a:r>
              <a:rPr lang="es-ES" sz="1800" spc="-45" noProof="0" dirty="0">
                <a:latin typeface="Verdana"/>
                <a:cs typeface="Verdana"/>
              </a:rPr>
              <a:t> </a:t>
            </a:r>
            <a:r>
              <a:rPr lang="es-ES" sz="1800" noProof="0" dirty="0">
                <a:latin typeface="Verdana"/>
                <a:cs typeface="Verdana"/>
              </a:rPr>
              <a:t>democrática</a:t>
            </a:r>
            <a:r>
              <a:rPr lang="es-ES" sz="1800" spc="-55" noProof="0" dirty="0">
                <a:latin typeface="Verdana"/>
                <a:cs typeface="Verdana"/>
              </a:rPr>
              <a:t> </a:t>
            </a:r>
            <a:r>
              <a:rPr lang="es-ES" sz="1800" noProof="0" dirty="0">
                <a:latin typeface="Verdana"/>
                <a:cs typeface="Verdana"/>
              </a:rPr>
              <a:t>y</a:t>
            </a:r>
            <a:r>
              <a:rPr lang="es-ES" sz="1800" spc="-60" noProof="0" dirty="0">
                <a:latin typeface="Verdana"/>
                <a:cs typeface="Verdana"/>
              </a:rPr>
              <a:t> </a:t>
            </a:r>
            <a:r>
              <a:rPr lang="es-ES" sz="1800" spc="-10" noProof="0" dirty="0">
                <a:latin typeface="Verdana"/>
                <a:cs typeface="Verdana"/>
              </a:rPr>
              <a:t>social.</a:t>
            </a:r>
            <a:endParaRPr lang="es-ES" sz="1800" noProof="0" dirty="0">
              <a:latin typeface="Verdana"/>
              <a:cs typeface="Verdana"/>
            </a:endParaRPr>
          </a:p>
          <a:p>
            <a:pPr marL="12700" marR="5080" algn="just">
              <a:lnSpc>
                <a:spcPct val="200000"/>
              </a:lnSpc>
              <a:spcBef>
                <a:spcPts val="505"/>
              </a:spcBef>
              <a:tabLst>
                <a:tab pos="1231265" algn="l"/>
                <a:tab pos="1609725" algn="l"/>
                <a:tab pos="3770629" algn="l"/>
                <a:tab pos="4948555" algn="l"/>
                <a:tab pos="5403850" algn="l"/>
                <a:tab pos="5783580" algn="l"/>
                <a:tab pos="6361430" algn="l"/>
                <a:tab pos="6816725" algn="l"/>
              </a:tabLst>
            </a:pPr>
            <a:r>
              <a:rPr lang="es-ES" sz="1800" spc="-10" noProof="0" dirty="0">
                <a:latin typeface="Verdana"/>
                <a:cs typeface="Verdana"/>
              </a:rPr>
              <a:t>Mediante</a:t>
            </a:r>
            <a:r>
              <a:rPr lang="es-ES" sz="1800" noProof="0" dirty="0">
                <a:latin typeface="Verdana"/>
                <a:cs typeface="Verdana"/>
              </a:rPr>
              <a:t>	</a:t>
            </a:r>
            <a:r>
              <a:rPr lang="es-ES" sz="1800" spc="-25" noProof="0" dirty="0">
                <a:latin typeface="Verdana"/>
                <a:cs typeface="Verdana"/>
              </a:rPr>
              <a:t>el</a:t>
            </a:r>
            <a:r>
              <a:rPr lang="es-ES" sz="1800" noProof="0" dirty="0">
                <a:latin typeface="Verdana"/>
                <a:cs typeface="Verdana"/>
              </a:rPr>
              <a:t>	</a:t>
            </a:r>
            <a:r>
              <a:rPr lang="es-ES" sz="1800" spc="-10" noProof="0" dirty="0">
                <a:latin typeface="Verdana"/>
                <a:cs typeface="Verdana"/>
              </a:rPr>
              <a:t>aprovechamiento</a:t>
            </a:r>
            <a:r>
              <a:rPr lang="es-ES" sz="1800" noProof="0" dirty="0">
                <a:latin typeface="Verdana"/>
                <a:cs typeface="Verdana"/>
              </a:rPr>
              <a:t>	</a:t>
            </a:r>
            <a:r>
              <a:rPr lang="es-ES" sz="1800" spc="-10" noProof="0" dirty="0">
                <a:latin typeface="Verdana"/>
                <a:cs typeface="Verdana"/>
              </a:rPr>
              <a:t>conjunto</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25" noProof="0" dirty="0">
                <a:latin typeface="Verdana"/>
                <a:cs typeface="Verdana"/>
              </a:rPr>
              <a:t>Ley</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cooperativas </a:t>
            </a:r>
            <a:r>
              <a:rPr lang="es-ES" sz="1800" noProof="0" dirty="0">
                <a:latin typeface="Verdana"/>
                <a:cs typeface="Verdana"/>
              </a:rPr>
              <a:t>Andaluza</a:t>
            </a:r>
            <a:r>
              <a:rPr lang="es-ES" sz="1800" spc="175" noProof="0" dirty="0">
                <a:latin typeface="Verdana"/>
                <a:cs typeface="Verdana"/>
              </a:rPr>
              <a:t> </a:t>
            </a:r>
            <a:r>
              <a:rPr lang="es-ES" sz="1800" noProof="0" dirty="0">
                <a:latin typeface="Verdana"/>
                <a:cs typeface="Verdana"/>
              </a:rPr>
              <a:t>14/2011</a:t>
            </a:r>
            <a:r>
              <a:rPr lang="es-ES" sz="1800" spc="175" noProof="0" dirty="0">
                <a:latin typeface="Verdana"/>
                <a:cs typeface="Verdana"/>
              </a:rPr>
              <a:t> </a:t>
            </a:r>
            <a:r>
              <a:rPr lang="es-ES" sz="1800" noProof="0" dirty="0">
                <a:latin typeface="Verdana"/>
                <a:cs typeface="Verdana"/>
              </a:rPr>
              <a:t>y</a:t>
            </a:r>
            <a:r>
              <a:rPr lang="es-ES" sz="1800" spc="195" noProof="0" dirty="0">
                <a:latin typeface="Verdana"/>
                <a:cs typeface="Verdana"/>
              </a:rPr>
              <a:t> </a:t>
            </a:r>
            <a:r>
              <a:rPr lang="es-ES" sz="1800" noProof="0" dirty="0">
                <a:latin typeface="Verdana"/>
                <a:cs typeface="Verdana"/>
              </a:rPr>
              <a:t>el</a:t>
            </a:r>
            <a:r>
              <a:rPr lang="es-ES" sz="1800" spc="175" noProof="0" dirty="0">
                <a:latin typeface="Verdana"/>
                <a:cs typeface="Verdana"/>
              </a:rPr>
              <a:t> </a:t>
            </a:r>
            <a:r>
              <a:rPr lang="es-ES" sz="1800" noProof="0" dirty="0">
                <a:latin typeface="Verdana"/>
                <a:cs typeface="Verdana"/>
              </a:rPr>
              <a:t>artículo</a:t>
            </a:r>
            <a:r>
              <a:rPr lang="es-ES" sz="1800" spc="180" noProof="0" dirty="0">
                <a:latin typeface="Verdana"/>
                <a:cs typeface="Verdana"/>
              </a:rPr>
              <a:t> </a:t>
            </a:r>
            <a:r>
              <a:rPr lang="es-ES" sz="1800" noProof="0" dirty="0">
                <a:latin typeface="Verdana"/>
                <a:cs typeface="Verdana"/>
              </a:rPr>
              <a:t>93</a:t>
            </a:r>
            <a:r>
              <a:rPr lang="es-ES" sz="1800" spc="190" noProof="0" dirty="0">
                <a:latin typeface="Verdana"/>
                <a:cs typeface="Verdana"/>
              </a:rPr>
              <a:t> </a:t>
            </a:r>
            <a:r>
              <a:rPr lang="es-ES" sz="1800" noProof="0" dirty="0">
                <a:latin typeface="Verdana"/>
                <a:cs typeface="Verdana"/>
              </a:rPr>
              <a:t>Patrimonio</a:t>
            </a:r>
            <a:r>
              <a:rPr lang="es-ES" sz="1800" spc="180" noProof="0" dirty="0">
                <a:latin typeface="Verdana"/>
                <a:cs typeface="Verdana"/>
              </a:rPr>
              <a:t> </a:t>
            </a:r>
            <a:r>
              <a:rPr lang="es-ES" sz="1800" noProof="0" dirty="0">
                <a:latin typeface="Verdana"/>
                <a:cs typeface="Verdana"/>
              </a:rPr>
              <a:t>de</a:t>
            </a:r>
            <a:r>
              <a:rPr lang="es-ES" sz="1800" spc="170" noProof="0" dirty="0">
                <a:latin typeface="Verdana"/>
                <a:cs typeface="Verdana"/>
              </a:rPr>
              <a:t> </a:t>
            </a:r>
            <a:r>
              <a:rPr lang="es-ES" sz="1800" noProof="0" dirty="0">
                <a:latin typeface="Verdana"/>
                <a:cs typeface="Verdana"/>
              </a:rPr>
              <a:t>las</a:t>
            </a:r>
            <a:r>
              <a:rPr lang="es-ES" sz="1800" spc="180" noProof="0" dirty="0">
                <a:latin typeface="Verdana"/>
                <a:cs typeface="Verdana"/>
              </a:rPr>
              <a:t> </a:t>
            </a:r>
            <a:r>
              <a:rPr lang="es-ES" sz="1800" spc="-10" noProof="0" dirty="0">
                <a:latin typeface="Verdana"/>
                <a:cs typeface="Verdana"/>
              </a:rPr>
              <a:t>Administraciones</a:t>
            </a:r>
            <a:endParaRPr lang="es-ES" sz="1800" noProof="0" dirty="0">
              <a:latin typeface="Verdana"/>
              <a:cs typeface="Verdana"/>
            </a:endParaRPr>
          </a:p>
          <a:p>
            <a:pPr marL="12700" marR="6350" algn="just">
              <a:lnSpc>
                <a:spcPct val="200000"/>
              </a:lnSpc>
              <a:tabLst>
                <a:tab pos="1100455" algn="l"/>
                <a:tab pos="1926589" algn="l"/>
                <a:tab pos="2930525" algn="l"/>
                <a:tab pos="3983990" algn="l"/>
                <a:tab pos="5526405" algn="l"/>
                <a:tab pos="6991350" algn="l"/>
                <a:tab pos="7668895" algn="l"/>
              </a:tabLst>
            </a:pPr>
            <a:r>
              <a:rPr lang="es-ES" sz="1800" spc="-10" noProof="0" dirty="0">
                <a:latin typeface="Verdana"/>
                <a:cs typeface="Verdana"/>
              </a:rPr>
              <a:t>Públicas</a:t>
            </a:r>
            <a:r>
              <a:rPr lang="es-ES" sz="1800" noProof="0" dirty="0">
                <a:latin typeface="Verdana"/>
                <a:cs typeface="Verdana"/>
              </a:rPr>
              <a:t>	</a:t>
            </a:r>
            <a:r>
              <a:rPr lang="es-ES" sz="1800" spc="-20" noProof="0" dirty="0">
                <a:latin typeface="Verdana"/>
                <a:cs typeface="Verdana"/>
              </a:rPr>
              <a:t>LPAP:</a:t>
            </a:r>
            <a:r>
              <a:rPr lang="es-ES" sz="1800" noProof="0" dirty="0">
                <a:latin typeface="Verdana"/>
                <a:cs typeface="Verdana"/>
              </a:rPr>
              <a:t>	</a:t>
            </a:r>
            <a:r>
              <a:rPr lang="es-ES" sz="1800" spc="-10" noProof="0" dirty="0">
                <a:latin typeface="Verdana"/>
                <a:cs typeface="Verdana"/>
              </a:rPr>
              <a:t>Pueden</a:t>
            </a:r>
            <a:r>
              <a:rPr lang="es-ES" sz="1800" noProof="0" dirty="0">
                <a:latin typeface="Verdana"/>
                <a:cs typeface="Verdana"/>
              </a:rPr>
              <a:t>	</a:t>
            </a:r>
            <a:r>
              <a:rPr lang="es-ES" sz="1800" spc="-10" noProof="0" dirty="0">
                <a:latin typeface="Verdana"/>
                <a:cs typeface="Verdana"/>
              </a:rPr>
              <a:t>solicitar</a:t>
            </a:r>
            <a:r>
              <a:rPr lang="es-ES" sz="1800" noProof="0" dirty="0">
                <a:latin typeface="Verdana"/>
                <a:cs typeface="Verdana"/>
              </a:rPr>
              <a:t>	</a:t>
            </a:r>
            <a:r>
              <a:rPr lang="es-ES" sz="1800" spc="-10" noProof="0" dirty="0">
                <a:latin typeface="Verdana"/>
                <a:cs typeface="Verdana"/>
              </a:rPr>
              <a:t>concesiones</a:t>
            </a:r>
            <a:r>
              <a:rPr lang="es-ES" sz="1800" noProof="0" dirty="0">
                <a:latin typeface="Verdana"/>
                <a:cs typeface="Verdana"/>
              </a:rPr>
              <a:t>	</a:t>
            </a:r>
            <a:r>
              <a:rPr lang="es-ES" sz="1800" spc="-10" noProof="0" dirty="0">
                <a:latin typeface="Verdana"/>
                <a:cs typeface="Verdana"/>
              </a:rPr>
              <a:t>demaniales</a:t>
            </a:r>
            <a:r>
              <a:rPr lang="es-ES" sz="1800" noProof="0" dirty="0">
                <a:latin typeface="Verdana"/>
                <a:cs typeface="Verdana"/>
              </a:rPr>
              <a:t>	</a:t>
            </a:r>
            <a:r>
              <a:rPr lang="es-ES" sz="1800" spc="-20" noProof="0" dirty="0">
                <a:latin typeface="Verdana"/>
                <a:cs typeface="Verdana"/>
              </a:rPr>
              <a:t>para</a:t>
            </a:r>
            <a:r>
              <a:rPr lang="es-ES" sz="1800" noProof="0" dirty="0">
                <a:latin typeface="Verdana"/>
                <a:cs typeface="Verdana"/>
              </a:rPr>
              <a:t>	</a:t>
            </a:r>
            <a:r>
              <a:rPr lang="es-ES" sz="1800" spc="-10" noProof="0" dirty="0">
                <a:latin typeface="Verdana"/>
                <a:cs typeface="Verdana"/>
              </a:rPr>
              <a:t>suelo </a:t>
            </a:r>
            <a:r>
              <a:rPr lang="es-ES" sz="1800" noProof="0" dirty="0">
                <a:latin typeface="Verdana"/>
                <a:cs typeface="Verdana"/>
              </a:rPr>
              <a:t>público,</a:t>
            </a:r>
            <a:r>
              <a:rPr lang="es-ES" sz="1800" spc="-35" noProof="0" dirty="0">
                <a:latin typeface="Verdana"/>
                <a:cs typeface="Verdana"/>
              </a:rPr>
              <a:t> </a:t>
            </a:r>
            <a:r>
              <a:rPr lang="es-ES" sz="1800" noProof="0" dirty="0">
                <a:latin typeface="Verdana"/>
                <a:cs typeface="Verdana"/>
              </a:rPr>
              <a:t>encontrando</a:t>
            </a:r>
            <a:r>
              <a:rPr lang="es-ES" sz="1800" spc="-35" noProof="0" dirty="0">
                <a:latin typeface="Verdana"/>
                <a:cs typeface="Verdana"/>
              </a:rPr>
              <a:t> </a:t>
            </a:r>
            <a:r>
              <a:rPr lang="es-ES" sz="1800" noProof="0" dirty="0">
                <a:latin typeface="Verdana"/>
                <a:cs typeface="Verdana"/>
              </a:rPr>
              <a:t>terrenos</a:t>
            </a:r>
            <a:r>
              <a:rPr lang="es-ES" sz="1800" spc="-40" noProof="0" dirty="0">
                <a:latin typeface="Verdana"/>
                <a:cs typeface="Verdana"/>
              </a:rPr>
              <a:t> </a:t>
            </a:r>
            <a:r>
              <a:rPr lang="es-ES" sz="1800" noProof="0" dirty="0">
                <a:latin typeface="Verdana"/>
                <a:cs typeface="Verdana"/>
              </a:rPr>
              <a:t>aptos</a:t>
            </a:r>
            <a:r>
              <a:rPr lang="es-ES" sz="1800" spc="-35" noProof="0" dirty="0">
                <a:latin typeface="Verdana"/>
                <a:cs typeface="Verdana"/>
              </a:rPr>
              <a:t> </a:t>
            </a:r>
            <a:r>
              <a:rPr lang="es-ES" sz="1800" noProof="0" dirty="0">
                <a:latin typeface="Verdana"/>
                <a:cs typeface="Verdana"/>
              </a:rPr>
              <a:t>en</a:t>
            </a:r>
            <a:r>
              <a:rPr lang="es-ES" sz="1800" spc="-20" noProof="0" dirty="0">
                <a:latin typeface="Verdana"/>
                <a:cs typeface="Verdana"/>
              </a:rPr>
              <a:t> </a:t>
            </a:r>
            <a:r>
              <a:rPr lang="es-ES" sz="1800" noProof="0" dirty="0">
                <a:latin typeface="Verdana"/>
                <a:cs typeface="Verdana"/>
              </a:rPr>
              <a:t>sus</a:t>
            </a:r>
            <a:r>
              <a:rPr lang="es-ES" sz="1800" spc="-40" noProof="0" dirty="0">
                <a:latin typeface="Verdana"/>
                <a:cs typeface="Verdana"/>
              </a:rPr>
              <a:t> </a:t>
            </a:r>
            <a:r>
              <a:rPr lang="es-ES" sz="1800" noProof="0" dirty="0">
                <a:latin typeface="Verdana"/>
                <a:cs typeface="Verdana"/>
              </a:rPr>
              <a:t>municipios</a:t>
            </a:r>
            <a:r>
              <a:rPr lang="es-ES" sz="1800" spc="-35" noProof="0" dirty="0">
                <a:latin typeface="Verdana"/>
                <a:cs typeface="Verdana"/>
              </a:rPr>
              <a:t> </a:t>
            </a:r>
            <a:r>
              <a:rPr lang="es-ES" sz="1800" noProof="0" dirty="0">
                <a:latin typeface="Verdana"/>
                <a:cs typeface="Verdana"/>
              </a:rPr>
              <a:t>y</a:t>
            </a:r>
            <a:r>
              <a:rPr lang="es-ES" sz="1800" spc="-30" noProof="0" dirty="0">
                <a:latin typeface="Verdana"/>
                <a:cs typeface="Verdana"/>
              </a:rPr>
              <a:t> </a:t>
            </a:r>
            <a:r>
              <a:rPr lang="es-ES" sz="1800" spc="-10" noProof="0" dirty="0">
                <a:latin typeface="Verdana"/>
                <a:cs typeface="Verdana"/>
              </a:rPr>
              <a:t>regiones.</a:t>
            </a:r>
            <a:endParaRPr lang="es-ES" sz="1800" noProof="0" dirty="0">
              <a:latin typeface="Verdana"/>
              <a:cs typeface="Verdana"/>
            </a:endParaRPr>
          </a:p>
          <a:p>
            <a:pPr marL="12700" marR="5080" algn="just">
              <a:lnSpc>
                <a:spcPct val="200000"/>
              </a:lnSpc>
              <a:spcBef>
                <a:spcPts val="10"/>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FA672EE0-DB22-3C15-321E-797A879A81F1}"/>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D16C5BF3-C987-F5D7-E7F2-E21C218E8E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ACAF6750-6B9B-9058-FBFC-7A0543A058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286000"/>
            <a:ext cx="8229600" cy="4366965"/>
          </a:xfrm>
          <a:prstGeom prst="rect">
            <a:avLst/>
          </a:prstGeom>
        </p:spPr>
        <p:txBody>
          <a:bodyPr vert="horz" wrap="square" lIns="0" tIns="12700" rIns="0" bIns="0" rtlCol="0">
            <a:spAutoFit/>
          </a:bodyPr>
          <a:lstStyle/>
          <a:p>
            <a:pPr marL="12700" algn="just">
              <a:lnSpc>
                <a:spcPct val="200000"/>
              </a:lnSpc>
              <a:spcBef>
                <a:spcPts val="100"/>
              </a:spcBef>
            </a:pPr>
            <a:r>
              <a:rPr lang="es-ES" sz="1800" i="1" noProof="0" dirty="0">
                <a:latin typeface="Verdana"/>
                <a:cs typeface="Verdana"/>
              </a:rPr>
              <a:t>«Los</a:t>
            </a:r>
            <a:r>
              <a:rPr lang="es-ES" sz="1800" i="1" spc="-55" noProof="0" dirty="0">
                <a:latin typeface="Verdana"/>
                <a:cs typeface="Verdana"/>
              </a:rPr>
              <a:t> </a:t>
            </a:r>
            <a:r>
              <a:rPr lang="es-ES" sz="1800" i="1" noProof="0" dirty="0">
                <a:latin typeface="Verdana"/>
                <a:cs typeface="Verdana"/>
              </a:rPr>
              <a:t>poderes</a:t>
            </a:r>
            <a:r>
              <a:rPr lang="es-ES" sz="1800" i="1" spc="-45" noProof="0" dirty="0">
                <a:latin typeface="Verdana"/>
                <a:cs typeface="Verdana"/>
              </a:rPr>
              <a:t> </a:t>
            </a:r>
            <a:r>
              <a:rPr lang="es-ES" sz="1800" i="1" noProof="0" dirty="0">
                <a:latin typeface="Verdana"/>
                <a:cs typeface="Verdana"/>
              </a:rPr>
              <a:t>públicos</a:t>
            </a:r>
            <a:r>
              <a:rPr lang="es-ES" sz="1800" i="1" spc="-50" noProof="0" dirty="0">
                <a:latin typeface="Verdana"/>
                <a:cs typeface="Verdana"/>
              </a:rPr>
              <a:t> </a:t>
            </a:r>
            <a:r>
              <a:rPr lang="es-ES" sz="1800" i="1" noProof="0" dirty="0">
                <a:latin typeface="Verdana"/>
                <a:cs typeface="Verdana"/>
              </a:rPr>
              <a:t>promoverán</a:t>
            </a:r>
            <a:r>
              <a:rPr lang="es-ES" sz="1800" i="1" spc="-55" noProof="0" dirty="0">
                <a:latin typeface="Verdana"/>
                <a:cs typeface="Verdana"/>
              </a:rPr>
              <a:t> </a:t>
            </a:r>
            <a:r>
              <a:rPr lang="es-ES" sz="1800" i="1" noProof="0" dirty="0">
                <a:latin typeface="Verdana"/>
                <a:cs typeface="Verdana"/>
              </a:rPr>
              <a:t>eficazmente</a:t>
            </a:r>
            <a:r>
              <a:rPr lang="es-ES" sz="1800" i="1" spc="-55" noProof="0" dirty="0">
                <a:latin typeface="Verdana"/>
                <a:cs typeface="Verdana"/>
              </a:rPr>
              <a:t> </a:t>
            </a:r>
            <a:r>
              <a:rPr lang="es-ES" sz="1800" i="1" noProof="0" dirty="0">
                <a:latin typeface="Verdana"/>
                <a:cs typeface="Verdana"/>
              </a:rPr>
              <a:t>las</a:t>
            </a:r>
            <a:r>
              <a:rPr lang="es-ES" sz="1800" i="1" spc="-45" noProof="0" dirty="0">
                <a:latin typeface="Verdana"/>
                <a:cs typeface="Verdana"/>
              </a:rPr>
              <a:t> </a:t>
            </a:r>
            <a:r>
              <a:rPr lang="es-ES" sz="1800" i="1" noProof="0" dirty="0">
                <a:latin typeface="Verdana"/>
                <a:cs typeface="Verdana"/>
              </a:rPr>
              <a:t>diversas</a:t>
            </a:r>
            <a:r>
              <a:rPr lang="es-ES" sz="1800" i="1" spc="-50" noProof="0" dirty="0">
                <a:latin typeface="Verdana"/>
                <a:cs typeface="Verdana"/>
              </a:rPr>
              <a:t> </a:t>
            </a:r>
            <a:r>
              <a:rPr lang="es-ES" sz="1800" i="1" noProof="0" dirty="0">
                <a:latin typeface="Verdana"/>
                <a:cs typeface="Verdana"/>
              </a:rPr>
              <a:t>formas</a:t>
            </a:r>
            <a:r>
              <a:rPr lang="es-ES" sz="1800" i="1" spc="-50" noProof="0" dirty="0">
                <a:latin typeface="Verdana"/>
                <a:cs typeface="Verdana"/>
              </a:rPr>
              <a:t> </a:t>
            </a:r>
            <a:r>
              <a:rPr lang="es-ES" sz="1800" i="1" spc="-25" noProof="0" dirty="0">
                <a:latin typeface="Verdana"/>
                <a:cs typeface="Verdana"/>
              </a:rPr>
              <a:t>de</a:t>
            </a:r>
            <a:endParaRPr lang="es-ES" sz="1800" noProof="0" dirty="0">
              <a:latin typeface="Verdana"/>
              <a:cs typeface="Verdana"/>
            </a:endParaRPr>
          </a:p>
          <a:p>
            <a:pPr marL="12700" algn="just">
              <a:lnSpc>
                <a:spcPct val="200000"/>
              </a:lnSpc>
              <a:spcBef>
                <a:spcPts val="100"/>
              </a:spcBef>
            </a:pPr>
            <a:r>
              <a:rPr lang="es-ES" sz="1800" i="1" noProof="0" dirty="0">
                <a:latin typeface="Verdana"/>
                <a:cs typeface="Verdana"/>
              </a:rPr>
              <a:t> participación</a:t>
            </a:r>
            <a:r>
              <a:rPr lang="es-ES" sz="1800" i="1" spc="425" noProof="0" dirty="0">
                <a:latin typeface="Verdana"/>
                <a:cs typeface="Verdana"/>
              </a:rPr>
              <a:t> </a:t>
            </a:r>
            <a:r>
              <a:rPr lang="es-ES" sz="1800" i="1" noProof="0" dirty="0">
                <a:latin typeface="Verdana"/>
                <a:cs typeface="Verdana"/>
              </a:rPr>
              <a:t>en</a:t>
            </a:r>
            <a:r>
              <a:rPr lang="es-ES" sz="1800" i="1" spc="415" noProof="0" dirty="0">
                <a:latin typeface="Verdana"/>
                <a:cs typeface="Verdana"/>
              </a:rPr>
              <a:t> </a:t>
            </a:r>
            <a:r>
              <a:rPr lang="es-ES" sz="1800" i="1" noProof="0" dirty="0">
                <a:latin typeface="Verdana"/>
                <a:cs typeface="Verdana"/>
              </a:rPr>
              <a:t>la</a:t>
            </a:r>
            <a:r>
              <a:rPr lang="es-ES" sz="1800" i="1" spc="409" noProof="0" dirty="0">
                <a:latin typeface="Verdana"/>
                <a:cs typeface="Verdana"/>
              </a:rPr>
              <a:t> </a:t>
            </a:r>
            <a:r>
              <a:rPr lang="es-ES" sz="1800" i="1" noProof="0" dirty="0">
                <a:latin typeface="Verdana"/>
                <a:cs typeface="Verdana"/>
              </a:rPr>
              <a:t>empresa</a:t>
            </a:r>
            <a:r>
              <a:rPr lang="es-ES" sz="1800" i="1" spc="409" noProof="0" dirty="0">
                <a:latin typeface="Verdana"/>
                <a:cs typeface="Verdana"/>
              </a:rPr>
              <a:t> </a:t>
            </a:r>
            <a:r>
              <a:rPr lang="es-ES" sz="1800" i="1" noProof="0" dirty="0">
                <a:latin typeface="Verdana"/>
                <a:cs typeface="Verdana"/>
              </a:rPr>
              <a:t>y</a:t>
            </a:r>
            <a:r>
              <a:rPr lang="es-ES" sz="1800" i="1" spc="415" noProof="0" dirty="0">
                <a:latin typeface="Verdana"/>
                <a:cs typeface="Verdana"/>
              </a:rPr>
              <a:t> </a:t>
            </a:r>
            <a:r>
              <a:rPr lang="es-ES" sz="1800" i="1" noProof="0" dirty="0">
                <a:latin typeface="Verdana"/>
                <a:cs typeface="Verdana"/>
              </a:rPr>
              <a:t>fomentarán</a:t>
            </a:r>
            <a:r>
              <a:rPr lang="es-ES" sz="1800" i="1" spc="415" noProof="0" dirty="0">
                <a:latin typeface="Verdana"/>
                <a:cs typeface="Verdana"/>
              </a:rPr>
              <a:t> </a:t>
            </a:r>
            <a:r>
              <a:rPr lang="es-ES" sz="1800" i="1" noProof="0" dirty="0">
                <a:latin typeface="Verdana"/>
                <a:cs typeface="Verdana"/>
              </a:rPr>
              <a:t>mediante</a:t>
            </a:r>
            <a:r>
              <a:rPr lang="es-ES" sz="1800" i="1" spc="409" noProof="0" dirty="0">
                <a:latin typeface="Verdana"/>
                <a:cs typeface="Verdana"/>
              </a:rPr>
              <a:t> </a:t>
            </a:r>
            <a:r>
              <a:rPr lang="es-ES" sz="1800" i="1" noProof="0" dirty="0">
                <a:latin typeface="Verdana"/>
                <a:cs typeface="Verdana"/>
              </a:rPr>
              <a:t>una</a:t>
            </a:r>
            <a:r>
              <a:rPr lang="es-ES" sz="1800" i="1" spc="415" noProof="0" dirty="0">
                <a:latin typeface="Verdana"/>
                <a:cs typeface="Verdana"/>
              </a:rPr>
              <a:t> </a:t>
            </a:r>
            <a:r>
              <a:rPr lang="es-ES" sz="1800" i="1" spc="-10" noProof="0" dirty="0">
                <a:latin typeface="Verdana"/>
                <a:cs typeface="Verdana"/>
              </a:rPr>
              <a:t>legislación</a:t>
            </a:r>
            <a:endParaRPr lang="es-ES" sz="1800" noProof="0" dirty="0">
              <a:latin typeface="Verdana"/>
              <a:cs typeface="Verdana"/>
            </a:endParaRPr>
          </a:p>
          <a:p>
            <a:pPr marL="12700" marR="5080" algn="just">
              <a:lnSpc>
                <a:spcPct val="200000"/>
              </a:lnSpc>
            </a:pPr>
            <a:r>
              <a:rPr lang="es-ES" sz="1800" i="1" noProof="0" dirty="0">
                <a:latin typeface="Verdana"/>
                <a:cs typeface="Verdana"/>
              </a:rPr>
              <a:t>adecuada,</a:t>
            </a:r>
            <a:r>
              <a:rPr lang="es-ES" sz="1800" i="1" spc="100" noProof="0" dirty="0">
                <a:latin typeface="Verdana"/>
                <a:cs typeface="Verdana"/>
              </a:rPr>
              <a:t> </a:t>
            </a:r>
            <a:r>
              <a:rPr lang="es-ES" sz="1800" i="1" noProof="0" dirty="0">
                <a:latin typeface="Verdana"/>
                <a:cs typeface="Verdana"/>
              </a:rPr>
              <a:t>las</a:t>
            </a:r>
            <a:r>
              <a:rPr lang="es-ES" sz="1800" i="1" spc="95" noProof="0" dirty="0">
                <a:latin typeface="Verdana"/>
                <a:cs typeface="Verdana"/>
              </a:rPr>
              <a:t> </a:t>
            </a:r>
            <a:r>
              <a:rPr lang="es-ES" sz="1800" i="1" noProof="0" dirty="0">
                <a:latin typeface="Verdana"/>
                <a:cs typeface="Verdana"/>
              </a:rPr>
              <a:t>sociedades</a:t>
            </a:r>
            <a:r>
              <a:rPr lang="es-ES" sz="1800" i="1" spc="105" noProof="0" dirty="0">
                <a:latin typeface="Verdana"/>
                <a:cs typeface="Verdana"/>
              </a:rPr>
              <a:t> </a:t>
            </a:r>
            <a:r>
              <a:rPr lang="es-ES" sz="1800" i="1" noProof="0" dirty="0">
                <a:latin typeface="Verdana"/>
                <a:cs typeface="Verdana"/>
              </a:rPr>
              <a:t>cooperativas»</a:t>
            </a:r>
            <a:r>
              <a:rPr lang="es-ES" sz="1800" i="1" spc="100" noProof="0" dirty="0">
                <a:latin typeface="Verdana"/>
                <a:cs typeface="Verdana"/>
              </a:rPr>
              <a:t> </a:t>
            </a:r>
            <a:r>
              <a:rPr lang="es-ES" sz="1800" noProof="0" dirty="0">
                <a:latin typeface="Verdana"/>
                <a:cs typeface="Verdana"/>
              </a:rPr>
              <a:t>(Constitución</a:t>
            </a:r>
            <a:r>
              <a:rPr lang="es-ES" sz="1800" spc="95" noProof="0" dirty="0">
                <a:latin typeface="Verdana"/>
                <a:cs typeface="Verdana"/>
              </a:rPr>
              <a:t> </a:t>
            </a:r>
            <a:r>
              <a:rPr lang="es-ES" sz="1800" noProof="0" dirty="0">
                <a:latin typeface="Verdana"/>
                <a:cs typeface="Verdana"/>
              </a:rPr>
              <a:t>Española,</a:t>
            </a:r>
            <a:r>
              <a:rPr lang="es-ES" sz="1800" spc="100" noProof="0" dirty="0">
                <a:latin typeface="Verdana"/>
                <a:cs typeface="Verdana"/>
              </a:rPr>
              <a:t> </a:t>
            </a:r>
            <a:r>
              <a:rPr lang="es-ES" sz="1800" spc="-10" noProof="0" dirty="0">
                <a:latin typeface="Verdana"/>
                <a:cs typeface="Verdana"/>
              </a:rPr>
              <a:t>1978, </a:t>
            </a:r>
            <a:r>
              <a:rPr lang="es-ES" sz="1800" noProof="0" dirty="0">
                <a:latin typeface="Verdana"/>
                <a:cs typeface="Verdana"/>
              </a:rPr>
              <a:t>art.</a:t>
            </a:r>
            <a:r>
              <a:rPr lang="es-ES" sz="1800" spc="455" noProof="0" dirty="0">
                <a:latin typeface="Verdana"/>
                <a:cs typeface="Verdana"/>
              </a:rPr>
              <a:t> </a:t>
            </a:r>
            <a:r>
              <a:rPr lang="es-ES" sz="1800" noProof="0" dirty="0">
                <a:latin typeface="Verdana"/>
                <a:cs typeface="Verdana"/>
              </a:rPr>
              <a:t>129).</a:t>
            </a:r>
            <a:r>
              <a:rPr lang="es-ES" sz="1800" spc="459" noProof="0" dirty="0">
                <a:latin typeface="Verdana"/>
                <a:cs typeface="Verdana"/>
              </a:rPr>
              <a:t> </a:t>
            </a:r>
            <a:r>
              <a:rPr lang="es-ES" sz="1800" noProof="0" dirty="0">
                <a:latin typeface="Verdana"/>
                <a:cs typeface="Verdana"/>
              </a:rPr>
              <a:t>En</a:t>
            </a:r>
            <a:r>
              <a:rPr lang="es-ES" sz="1800" spc="455" noProof="0" dirty="0">
                <a:latin typeface="Verdana"/>
                <a:cs typeface="Verdana"/>
              </a:rPr>
              <a:t> </a:t>
            </a:r>
            <a:r>
              <a:rPr lang="es-ES" sz="1800" noProof="0" dirty="0">
                <a:latin typeface="Verdana"/>
                <a:cs typeface="Verdana"/>
              </a:rPr>
              <a:t>este</a:t>
            </a:r>
            <a:r>
              <a:rPr lang="es-ES" sz="1800" spc="450" noProof="0" dirty="0">
                <a:latin typeface="Verdana"/>
                <a:cs typeface="Verdana"/>
              </a:rPr>
              <a:t> </a:t>
            </a:r>
            <a:r>
              <a:rPr lang="es-ES" sz="1800" noProof="0" dirty="0">
                <a:latin typeface="Verdana"/>
                <a:cs typeface="Verdana"/>
              </a:rPr>
              <a:t>marco</a:t>
            </a:r>
            <a:r>
              <a:rPr lang="es-ES" sz="1800" spc="455" noProof="0" dirty="0">
                <a:latin typeface="Verdana"/>
                <a:cs typeface="Verdana"/>
              </a:rPr>
              <a:t> </a:t>
            </a:r>
            <a:r>
              <a:rPr lang="es-ES" sz="1800" noProof="0" dirty="0">
                <a:latin typeface="Verdana"/>
                <a:cs typeface="Verdana"/>
              </a:rPr>
              <a:t>normativo,</a:t>
            </a:r>
            <a:r>
              <a:rPr lang="es-ES" sz="1800" spc="445" noProof="0" dirty="0">
                <a:latin typeface="Verdana"/>
                <a:cs typeface="Verdana"/>
              </a:rPr>
              <a:t> </a:t>
            </a:r>
            <a:r>
              <a:rPr lang="es-ES" sz="1800" noProof="0" dirty="0">
                <a:latin typeface="Verdana"/>
                <a:cs typeface="Verdana"/>
              </a:rPr>
              <a:t>las</a:t>
            </a:r>
            <a:r>
              <a:rPr lang="es-ES" sz="1800" spc="455" noProof="0" dirty="0">
                <a:latin typeface="Verdana"/>
                <a:cs typeface="Verdana"/>
              </a:rPr>
              <a:t> </a:t>
            </a:r>
            <a:r>
              <a:rPr lang="es-ES" sz="1800" noProof="0" dirty="0">
                <a:latin typeface="Verdana"/>
                <a:cs typeface="Verdana"/>
              </a:rPr>
              <a:t>cooperativas</a:t>
            </a:r>
            <a:r>
              <a:rPr lang="es-ES" sz="1800" spc="455" noProof="0" dirty="0">
                <a:latin typeface="Verdana"/>
                <a:cs typeface="Verdana"/>
              </a:rPr>
              <a:t> </a:t>
            </a:r>
            <a:r>
              <a:rPr lang="es-ES" sz="1800" noProof="0" dirty="0">
                <a:latin typeface="Verdana"/>
                <a:cs typeface="Verdana"/>
              </a:rPr>
              <a:t>de</a:t>
            </a:r>
            <a:r>
              <a:rPr lang="es-ES" sz="1800" spc="450" noProof="0" dirty="0">
                <a:latin typeface="Verdana"/>
                <a:cs typeface="Verdana"/>
              </a:rPr>
              <a:t> </a:t>
            </a:r>
            <a:r>
              <a:rPr lang="es-ES" sz="1800" spc="-10" noProof="0" dirty="0">
                <a:latin typeface="Verdana"/>
                <a:cs typeface="Verdana"/>
              </a:rPr>
              <a:t>viviendas, concebidas</a:t>
            </a:r>
            <a:r>
              <a:rPr lang="es-ES" sz="1800" spc="-130" noProof="0" dirty="0">
                <a:latin typeface="Verdana"/>
                <a:cs typeface="Verdana"/>
              </a:rPr>
              <a:t> </a:t>
            </a:r>
            <a:r>
              <a:rPr lang="es-ES" sz="1800" spc="-10" noProof="0" dirty="0">
                <a:latin typeface="Verdana"/>
                <a:cs typeface="Verdana"/>
              </a:rPr>
              <a:t>dentro</a:t>
            </a:r>
            <a:r>
              <a:rPr lang="es-ES" sz="1800" spc="-125" noProof="0" dirty="0">
                <a:latin typeface="Verdana"/>
                <a:cs typeface="Verdana"/>
              </a:rPr>
              <a:t> </a:t>
            </a:r>
            <a:r>
              <a:rPr lang="es-ES" sz="1800" spc="-10" noProof="0" dirty="0">
                <a:latin typeface="Verdana"/>
                <a:cs typeface="Verdana"/>
              </a:rPr>
              <a:t>de</a:t>
            </a:r>
            <a:r>
              <a:rPr lang="es-ES" sz="1800" spc="-130" noProof="0" dirty="0">
                <a:latin typeface="Verdana"/>
                <a:cs typeface="Verdana"/>
              </a:rPr>
              <a:t> </a:t>
            </a:r>
            <a:r>
              <a:rPr lang="es-ES" sz="1800" noProof="0" dirty="0">
                <a:latin typeface="Verdana"/>
                <a:cs typeface="Verdana"/>
              </a:rPr>
              <a:t>la</a:t>
            </a:r>
            <a:r>
              <a:rPr lang="es-ES" sz="1800" spc="-125" noProof="0" dirty="0">
                <a:latin typeface="Verdana"/>
                <a:cs typeface="Verdana"/>
              </a:rPr>
              <a:t> </a:t>
            </a:r>
            <a:r>
              <a:rPr lang="es-ES" sz="1800" noProof="0" dirty="0">
                <a:latin typeface="Verdana"/>
                <a:cs typeface="Verdana"/>
              </a:rPr>
              <a:t>economía</a:t>
            </a:r>
            <a:r>
              <a:rPr lang="es-ES" sz="1800" spc="-125" noProof="0" dirty="0">
                <a:latin typeface="Verdana"/>
                <a:cs typeface="Verdana"/>
              </a:rPr>
              <a:t> </a:t>
            </a:r>
            <a:r>
              <a:rPr lang="es-ES" sz="1800" spc="-10" noProof="0" dirty="0">
                <a:latin typeface="Verdana"/>
                <a:cs typeface="Verdana"/>
              </a:rPr>
              <a:t>social,</a:t>
            </a:r>
            <a:r>
              <a:rPr lang="es-ES" sz="1800" spc="-120" noProof="0" dirty="0">
                <a:latin typeface="Verdana"/>
                <a:cs typeface="Verdana"/>
              </a:rPr>
              <a:t> </a:t>
            </a:r>
            <a:r>
              <a:rPr lang="es-ES" sz="1800" spc="-10" noProof="0" dirty="0">
                <a:latin typeface="Verdana"/>
                <a:cs typeface="Verdana"/>
              </a:rPr>
              <a:t>constituyen</a:t>
            </a:r>
            <a:r>
              <a:rPr lang="es-ES" sz="1800" spc="-125" noProof="0" dirty="0">
                <a:latin typeface="Verdana"/>
                <a:cs typeface="Verdana"/>
              </a:rPr>
              <a:t> </a:t>
            </a:r>
            <a:r>
              <a:rPr lang="es-ES" sz="1800" noProof="0" dirty="0">
                <a:latin typeface="Verdana"/>
                <a:cs typeface="Verdana"/>
              </a:rPr>
              <a:t>un</a:t>
            </a:r>
            <a:r>
              <a:rPr lang="es-ES" sz="1800" spc="-125" noProof="0" dirty="0">
                <a:latin typeface="Verdana"/>
                <a:cs typeface="Verdana"/>
              </a:rPr>
              <a:t> </a:t>
            </a:r>
            <a:r>
              <a:rPr lang="es-ES" sz="1800" spc="-10" noProof="0" dirty="0">
                <a:latin typeface="Verdana"/>
                <a:cs typeface="Verdana"/>
              </a:rPr>
              <a:t>modelo</a:t>
            </a:r>
            <a:r>
              <a:rPr lang="es-ES" sz="1800" spc="-125" noProof="0" dirty="0">
                <a:latin typeface="Verdana"/>
                <a:cs typeface="Verdana"/>
              </a:rPr>
              <a:t> </a:t>
            </a:r>
            <a:r>
              <a:rPr lang="es-ES" sz="1800" spc="-10" noProof="0" dirty="0">
                <a:latin typeface="Verdana"/>
                <a:cs typeface="Verdana"/>
              </a:rPr>
              <a:t>legítimo </a:t>
            </a:r>
            <a:r>
              <a:rPr lang="es-ES" sz="1800" noProof="0" dirty="0">
                <a:latin typeface="Verdana"/>
                <a:cs typeface="Verdana"/>
              </a:rPr>
              <a:t>y</a:t>
            </a:r>
            <a:r>
              <a:rPr lang="es-ES" sz="1800" spc="90" noProof="0" dirty="0">
                <a:latin typeface="Verdana"/>
                <a:cs typeface="Verdana"/>
              </a:rPr>
              <a:t>  </a:t>
            </a:r>
            <a:r>
              <a:rPr lang="es-ES" sz="1800" noProof="0" dirty="0">
                <a:latin typeface="Verdana"/>
                <a:cs typeface="Verdana"/>
              </a:rPr>
              <a:t>necesario</a:t>
            </a:r>
            <a:r>
              <a:rPr lang="es-ES" sz="1800" spc="100" noProof="0" dirty="0">
                <a:latin typeface="Verdana"/>
                <a:cs typeface="Verdana"/>
              </a:rPr>
              <a:t>  </a:t>
            </a:r>
            <a:r>
              <a:rPr lang="es-ES" sz="1800" noProof="0" dirty="0">
                <a:latin typeface="Verdana"/>
                <a:cs typeface="Verdana"/>
              </a:rPr>
              <a:t>para</a:t>
            </a:r>
            <a:r>
              <a:rPr lang="es-ES" sz="1800" spc="90" noProof="0" dirty="0">
                <a:latin typeface="Verdana"/>
                <a:cs typeface="Verdana"/>
              </a:rPr>
              <a:t>  </a:t>
            </a:r>
            <a:r>
              <a:rPr lang="es-ES" sz="1800" noProof="0" dirty="0">
                <a:latin typeface="Verdana"/>
                <a:cs typeface="Verdana"/>
              </a:rPr>
              <a:t>garantizar</a:t>
            </a:r>
            <a:r>
              <a:rPr lang="es-ES" sz="1800" spc="90" noProof="0" dirty="0">
                <a:latin typeface="Verdana"/>
                <a:cs typeface="Verdana"/>
              </a:rPr>
              <a:t>  </a:t>
            </a:r>
            <a:r>
              <a:rPr lang="es-ES" sz="1800" noProof="0" dirty="0">
                <a:latin typeface="Verdana"/>
                <a:cs typeface="Verdana"/>
              </a:rPr>
              <a:t>el</a:t>
            </a:r>
            <a:r>
              <a:rPr lang="es-ES" sz="1800" spc="95" noProof="0" dirty="0">
                <a:latin typeface="Verdana"/>
                <a:cs typeface="Verdana"/>
              </a:rPr>
              <a:t>  </a:t>
            </a:r>
            <a:r>
              <a:rPr lang="es-ES" sz="1800" noProof="0" dirty="0">
                <a:latin typeface="Verdana"/>
                <a:cs typeface="Verdana"/>
              </a:rPr>
              <a:t>acceso</a:t>
            </a:r>
            <a:r>
              <a:rPr lang="es-ES" sz="1800" spc="90" noProof="0" dirty="0">
                <a:latin typeface="Verdana"/>
                <a:cs typeface="Verdana"/>
              </a:rPr>
              <a:t>  </a:t>
            </a:r>
            <a:r>
              <a:rPr lang="es-ES" sz="1800" noProof="0" dirty="0">
                <a:latin typeface="Verdana"/>
                <a:cs typeface="Verdana"/>
              </a:rPr>
              <a:t>a</a:t>
            </a:r>
            <a:r>
              <a:rPr lang="es-ES" sz="1800" spc="95" noProof="0" dirty="0">
                <a:latin typeface="Verdana"/>
                <a:cs typeface="Verdana"/>
              </a:rPr>
              <a:t>  </a:t>
            </a:r>
            <a:r>
              <a:rPr lang="es-ES" sz="1800" noProof="0" dirty="0">
                <a:latin typeface="Verdana"/>
                <a:cs typeface="Verdana"/>
              </a:rPr>
              <a:t>una</a:t>
            </a:r>
            <a:r>
              <a:rPr lang="es-ES" sz="1800" spc="80" noProof="0" dirty="0">
                <a:latin typeface="Verdana"/>
                <a:cs typeface="Verdana"/>
              </a:rPr>
              <a:t>  </a:t>
            </a:r>
            <a:r>
              <a:rPr lang="es-ES" sz="1800" noProof="0" dirty="0">
                <a:latin typeface="Verdana"/>
                <a:cs typeface="Verdana"/>
              </a:rPr>
              <a:t>vivienda</a:t>
            </a:r>
            <a:r>
              <a:rPr lang="es-ES" sz="1800" spc="95" noProof="0" dirty="0">
                <a:latin typeface="Verdana"/>
                <a:cs typeface="Verdana"/>
              </a:rPr>
              <a:t>  </a:t>
            </a:r>
            <a:r>
              <a:rPr lang="es-ES" sz="1800" spc="-10" noProof="0" dirty="0">
                <a:latin typeface="Verdana"/>
                <a:cs typeface="Verdana"/>
              </a:rPr>
              <a:t>asequible, </a:t>
            </a:r>
            <a:r>
              <a:rPr lang="es-ES" sz="1800" noProof="0" dirty="0">
                <a:latin typeface="Verdana"/>
                <a:cs typeface="Verdana"/>
              </a:rPr>
              <a:t>especialmente</a:t>
            </a:r>
            <a:r>
              <a:rPr lang="es-ES" sz="1800" spc="450" noProof="0" dirty="0">
                <a:latin typeface="Verdana"/>
                <a:cs typeface="Verdana"/>
              </a:rPr>
              <a:t> </a:t>
            </a:r>
            <a:r>
              <a:rPr lang="es-ES" sz="1800" noProof="0" dirty="0">
                <a:latin typeface="Verdana"/>
                <a:cs typeface="Verdana"/>
              </a:rPr>
              <a:t>en</a:t>
            </a:r>
            <a:r>
              <a:rPr lang="es-ES" sz="1800" spc="459" noProof="0" dirty="0">
                <a:latin typeface="Verdana"/>
                <a:cs typeface="Verdana"/>
              </a:rPr>
              <a:t> </a:t>
            </a:r>
            <a:r>
              <a:rPr lang="es-ES" sz="1800" noProof="0" dirty="0">
                <a:latin typeface="Verdana"/>
                <a:cs typeface="Verdana"/>
              </a:rPr>
              <a:t>contextos</a:t>
            </a:r>
            <a:r>
              <a:rPr lang="es-ES" sz="1800" spc="455" noProof="0" dirty="0">
                <a:latin typeface="Verdana"/>
                <a:cs typeface="Verdana"/>
              </a:rPr>
              <a:t> </a:t>
            </a:r>
            <a:r>
              <a:rPr lang="es-ES" sz="1800" noProof="0" dirty="0">
                <a:latin typeface="Verdana"/>
                <a:cs typeface="Verdana"/>
              </a:rPr>
              <a:t>donde</a:t>
            </a:r>
            <a:r>
              <a:rPr lang="es-ES" sz="1800" spc="450" noProof="0" dirty="0">
                <a:latin typeface="Verdana"/>
                <a:cs typeface="Verdana"/>
              </a:rPr>
              <a:t> </a:t>
            </a:r>
            <a:r>
              <a:rPr lang="es-ES" sz="1800" noProof="0" dirty="0">
                <a:latin typeface="Verdana"/>
                <a:cs typeface="Verdana"/>
              </a:rPr>
              <a:t>el</a:t>
            </a:r>
            <a:r>
              <a:rPr lang="es-ES" sz="1800" spc="465" noProof="0" dirty="0">
                <a:latin typeface="Verdana"/>
                <a:cs typeface="Verdana"/>
              </a:rPr>
              <a:t> </a:t>
            </a:r>
            <a:r>
              <a:rPr lang="es-ES" sz="1800" noProof="0" dirty="0">
                <a:latin typeface="Verdana"/>
                <a:cs typeface="Verdana"/>
              </a:rPr>
              <a:t>mercado</a:t>
            </a:r>
            <a:r>
              <a:rPr lang="es-ES" sz="1800" spc="455" noProof="0" dirty="0">
                <a:latin typeface="Verdana"/>
                <a:cs typeface="Verdana"/>
              </a:rPr>
              <a:t> </a:t>
            </a:r>
            <a:r>
              <a:rPr lang="es-ES" sz="1800" noProof="0" dirty="0">
                <a:latin typeface="Verdana"/>
                <a:cs typeface="Verdana"/>
              </a:rPr>
              <a:t>libre</a:t>
            </a:r>
            <a:r>
              <a:rPr lang="es-ES" sz="1800" spc="450" noProof="0" dirty="0">
                <a:latin typeface="Verdana"/>
                <a:cs typeface="Verdana"/>
              </a:rPr>
              <a:t> </a:t>
            </a:r>
            <a:r>
              <a:rPr lang="es-ES" sz="1800" noProof="0" dirty="0">
                <a:latin typeface="Verdana"/>
                <a:cs typeface="Verdana"/>
              </a:rPr>
              <a:t>impone</a:t>
            </a:r>
            <a:r>
              <a:rPr lang="es-ES" sz="1800" spc="465" noProof="0" dirty="0">
                <a:latin typeface="Verdana"/>
                <a:cs typeface="Verdana"/>
              </a:rPr>
              <a:t> </a:t>
            </a:r>
            <a:r>
              <a:rPr lang="es-ES" sz="1800" spc="-10" noProof="0" dirty="0">
                <a:latin typeface="Verdana"/>
                <a:cs typeface="Verdana"/>
              </a:rPr>
              <a:t>precios </a:t>
            </a:r>
            <a:r>
              <a:rPr lang="es-ES" sz="1800" noProof="0" dirty="0">
                <a:latin typeface="Verdana"/>
                <a:cs typeface="Verdana"/>
              </a:rPr>
              <a:t>inaccesibles</a:t>
            </a:r>
            <a:r>
              <a:rPr lang="es-ES" sz="1800" spc="-55" noProof="0" dirty="0">
                <a:latin typeface="Verdana"/>
                <a:cs typeface="Verdana"/>
              </a:rPr>
              <a:t> </a:t>
            </a:r>
            <a:r>
              <a:rPr lang="es-ES" sz="1800" noProof="0" dirty="0">
                <a:latin typeface="Verdana"/>
                <a:cs typeface="Verdana"/>
              </a:rPr>
              <a:t>para</a:t>
            </a:r>
            <a:r>
              <a:rPr lang="es-ES" sz="1800" spc="-65" noProof="0" dirty="0">
                <a:latin typeface="Verdana"/>
                <a:cs typeface="Verdana"/>
              </a:rPr>
              <a:t> </a:t>
            </a:r>
            <a:r>
              <a:rPr lang="es-ES" sz="1800" noProof="0" dirty="0">
                <a:latin typeface="Verdana"/>
                <a:cs typeface="Verdana"/>
              </a:rPr>
              <a:t>ciertos</a:t>
            </a:r>
            <a:r>
              <a:rPr lang="es-ES" sz="1800" spc="-65" noProof="0" dirty="0">
                <a:latin typeface="Verdana"/>
                <a:cs typeface="Verdana"/>
              </a:rPr>
              <a:t> </a:t>
            </a:r>
            <a:r>
              <a:rPr lang="es-ES" sz="1800" noProof="0" dirty="0">
                <a:latin typeface="Verdana"/>
                <a:cs typeface="Verdana"/>
              </a:rPr>
              <a:t>colectivos</a:t>
            </a:r>
            <a:r>
              <a:rPr lang="es-ES" sz="1800" spc="-65" noProof="0" dirty="0">
                <a:latin typeface="Verdana"/>
                <a:cs typeface="Verdana"/>
              </a:rPr>
              <a:t> </a:t>
            </a:r>
            <a:r>
              <a:rPr lang="es-ES" sz="1800" spc="-10" noProof="0" dirty="0">
                <a:latin typeface="Verdana"/>
                <a:cs typeface="Verdana"/>
              </a:rPr>
              <a:t>vulnerables.</a:t>
            </a:r>
            <a:endParaRPr lang="es-ES" sz="1800" noProof="0" dirty="0">
              <a:latin typeface="Verdana"/>
              <a:cs typeface="Verdana"/>
            </a:endParaRPr>
          </a:p>
        </p:txBody>
      </p:sp>
      <p:pic>
        <p:nvPicPr>
          <p:cNvPr id="3" name="Imagen 2">
            <a:extLst>
              <a:ext uri="{FF2B5EF4-FFF2-40B4-BE49-F238E27FC236}">
                <a16:creationId xmlns:a16="http://schemas.microsoft.com/office/drawing/2014/main" id="{6B5DE421-CDF6-6EA9-BFCA-F8D1CC199978}"/>
              </a:ext>
            </a:extLst>
          </p:cNvPr>
          <p:cNvPicPr>
            <a:picLocks noChangeAspect="1"/>
          </p:cNvPicPr>
          <p:nvPr/>
        </p:nvPicPr>
        <p:blipFill>
          <a:blip r:embed="rId2"/>
          <a:stretch>
            <a:fillRect/>
          </a:stretch>
        </p:blipFill>
        <p:spPr>
          <a:xfrm>
            <a:off x="3252507" y="582819"/>
            <a:ext cx="3810000" cy="1268015"/>
          </a:xfrm>
          <a:prstGeom prst="rect">
            <a:avLst/>
          </a:prstGeom>
        </p:spPr>
      </p:pic>
      <p:pic>
        <p:nvPicPr>
          <p:cNvPr id="4" name="Picture 2">
            <a:extLst>
              <a:ext uri="{FF2B5EF4-FFF2-40B4-BE49-F238E27FC236}">
                <a16:creationId xmlns:a16="http://schemas.microsoft.com/office/drawing/2014/main" id="{1E24A65A-CF79-8B48-59C6-0B6F65E054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BACE5D33-2AD5-3134-62F7-A9AECA1463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1944607"/>
            <a:ext cx="8334781" cy="5757089"/>
          </a:xfrm>
          <a:prstGeom prst="rect">
            <a:avLst/>
          </a:prstGeom>
        </p:spPr>
        <p:txBody>
          <a:bodyPr vert="horz" wrap="square" lIns="0" tIns="12700" rIns="0" bIns="0" rtlCol="0">
            <a:spAutoFit/>
          </a:bodyPr>
          <a:lstStyle/>
          <a:p>
            <a:pPr marL="12700" algn="just">
              <a:lnSpc>
                <a:spcPct val="200000"/>
              </a:lnSpc>
              <a:spcBef>
                <a:spcPts val="100"/>
              </a:spcBef>
              <a:tabLst>
                <a:tab pos="1291590" algn="l"/>
                <a:tab pos="1651000" algn="l"/>
                <a:tab pos="2943225" algn="l"/>
                <a:tab pos="4241800" algn="l"/>
                <a:tab pos="5803900" algn="l"/>
                <a:tab pos="6165215" algn="l"/>
                <a:tab pos="7084059" algn="l"/>
                <a:tab pos="7586980" algn="l"/>
              </a:tabLst>
            </a:pPr>
            <a:r>
              <a:rPr lang="es-ES" sz="1800" spc="-10" noProof="0" dirty="0">
                <a:latin typeface="Verdana"/>
                <a:cs typeface="Verdana"/>
              </a:rPr>
              <a:t>Construir</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gestionar</a:t>
            </a:r>
            <a:r>
              <a:rPr lang="es-ES" sz="1800" noProof="0" dirty="0">
                <a:latin typeface="Verdana"/>
                <a:cs typeface="Verdana"/>
              </a:rPr>
              <a:t>	</a:t>
            </a:r>
            <a:r>
              <a:rPr lang="es-ES" sz="1800" spc="-10" noProof="0" dirty="0">
                <a:latin typeface="Verdana"/>
                <a:cs typeface="Verdana"/>
              </a:rPr>
              <a:t>viviendas</a:t>
            </a:r>
            <a:r>
              <a:rPr lang="es-ES" sz="1800" noProof="0" dirty="0">
                <a:latin typeface="Verdana"/>
                <a:cs typeface="Verdana"/>
              </a:rPr>
              <a:t>	</a:t>
            </a:r>
            <a:r>
              <a:rPr lang="es-ES" sz="1800" spc="-10" noProof="0" dirty="0">
                <a:latin typeface="Verdana"/>
                <a:cs typeface="Verdana"/>
              </a:rPr>
              <a:t>económicas</a:t>
            </a:r>
            <a:r>
              <a:rPr lang="es-ES" sz="1800" noProof="0" dirty="0">
                <a:latin typeface="Verdana"/>
                <a:cs typeface="Verdana"/>
              </a:rPr>
              <a:t>	</a:t>
            </a:r>
            <a:r>
              <a:rPr lang="es-ES" sz="1800" spc="-50" noProof="0" dirty="0">
                <a:latin typeface="Verdana"/>
                <a:cs typeface="Verdana"/>
              </a:rPr>
              <a:t>a</a:t>
            </a:r>
            <a:r>
              <a:rPr lang="es-ES" sz="1800" noProof="0" dirty="0">
                <a:latin typeface="Verdana"/>
                <a:cs typeface="Verdana"/>
              </a:rPr>
              <a:t>	</a:t>
            </a:r>
            <a:r>
              <a:rPr lang="es-ES" sz="1800" spc="-10" noProof="0" dirty="0">
                <a:latin typeface="Verdana"/>
                <a:cs typeface="Verdana"/>
              </a:rPr>
              <a:t>precio</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coste,</a:t>
            </a:r>
            <a:endParaRPr lang="es-ES" sz="1800" noProof="0" dirty="0">
              <a:latin typeface="Verdana"/>
              <a:cs typeface="Verdana"/>
            </a:endParaRPr>
          </a:p>
          <a:p>
            <a:pPr marL="12700" algn="just">
              <a:lnSpc>
                <a:spcPct val="200000"/>
              </a:lnSpc>
            </a:pPr>
            <a:r>
              <a:rPr lang="es-ES" sz="1800" noProof="0" dirty="0">
                <a:latin typeface="Verdana"/>
                <a:cs typeface="Verdana"/>
              </a:rPr>
              <a:t>garantizando</a:t>
            </a:r>
            <a:r>
              <a:rPr lang="es-ES" sz="1800" spc="-30" noProof="0" dirty="0">
                <a:latin typeface="Verdana"/>
                <a:cs typeface="Verdana"/>
              </a:rPr>
              <a:t> </a:t>
            </a:r>
            <a:r>
              <a:rPr lang="es-ES" sz="1800" noProof="0" dirty="0">
                <a:latin typeface="Verdana"/>
                <a:cs typeface="Verdana"/>
              </a:rPr>
              <a:t>acceso</a:t>
            </a:r>
            <a:r>
              <a:rPr lang="es-ES" sz="1800" spc="-35" noProof="0" dirty="0">
                <a:latin typeface="Verdana"/>
                <a:cs typeface="Verdana"/>
              </a:rPr>
              <a:t> </a:t>
            </a:r>
            <a:r>
              <a:rPr lang="es-ES" sz="1800" noProof="0" dirty="0">
                <a:latin typeface="Verdana"/>
                <a:cs typeface="Verdana"/>
              </a:rPr>
              <a:t>permanente</a:t>
            </a:r>
            <a:r>
              <a:rPr lang="es-ES" sz="1800" spc="-40" noProof="0" dirty="0">
                <a:latin typeface="Verdana"/>
                <a:cs typeface="Verdana"/>
              </a:rPr>
              <a:t> </a:t>
            </a:r>
            <a:r>
              <a:rPr lang="es-ES" sz="1800" noProof="0" dirty="0">
                <a:latin typeface="Verdana"/>
                <a:cs typeface="Verdana"/>
              </a:rPr>
              <a:t>y</a:t>
            </a:r>
            <a:r>
              <a:rPr lang="es-ES" sz="1800" spc="-30" noProof="0" dirty="0">
                <a:latin typeface="Verdana"/>
                <a:cs typeface="Verdana"/>
              </a:rPr>
              <a:t> </a:t>
            </a:r>
            <a:r>
              <a:rPr lang="es-ES" sz="1800" noProof="0" dirty="0">
                <a:latin typeface="Verdana"/>
                <a:cs typeface="Verdana"/>
              </a:rPr>
              <a:t>justo</a:t>
            </a:r>
            <a:r>
              <a:rPr lang="es-ES" sz="1800" spc="-35" noProof="0" dirty="0">
                <a:latin typeface="Verdana"/>
                <a:cs typeface="Verdana"/>
              </a:rPr>
              <a:t> </a:t>
            </a:r>
            <a:r>
              <a:rPr lang="es-ES" sz="1800" noProof="0" dirty="0">
                <a:latin typeface="Verdana"/>
                <a:cs typeface="Verdana"/>
              </a:rPr>
              <a:t>para</a:t>
            </a:r>
            <a:r>
              <a:rPr lang="es-ES" sz="1800" spc="-35" noProof="0" dirty="0">
                <a:latin typeface="Verdana"/>
                <a:cs typeface="Verdana"/>
              </a:rPr>
              <a:t> </a:t>
            </a:r>
            <a:r>
              <a:rPr lang="es-ES" sz="1800" noProof="0" dirty="0">
                <a:latin typeface="Verdana"/>
                <a:cs typeface="Verdana"/>
              </a:rPr>
              <a:t>sus</a:t>
            </a:r>
            <a:r>
              <a:rPr lang="es-ES" sz="1800" spc="-35" noProof="0" dirty="0">
                <a:latin typeface="Verdana"/>
                <a:cs typeface="Verdana"/>
              </a:rPr>
              <a:t> </a:t>
            </a:r>
            <a:r>
              <a:rPr lang="es-ES" sz="1800" spc="-10" noProof="0" dirty="0">
                <a:latin typeface="Verdana"/>
                <a:cs typeface="Verdana"/>
              </a:rPr>
              <a:t>socios.</a:t>
            </a:r>
            <a:endParaRPr lang="es-ES" sz="1800" noProof="0" dirty="0">
              <a:latin typeface="Verdana"/>
              <a:cs typeface="Verdana"/>
            </a:endParaRPr>
          </a:p>
          <a:p>
            <a:pPr marL="12700" marR="7620" algn="just">
              <a:lnSpc>
                <a:spcPct val="200000"/>
              </a:lnSpc>
              <a:spcBef>
                <a:spcPts val="505"/>
              </a:spcBef>
            </a:pPr>
            <a:r>
              <a:rPr lang="es-ES" sz="1800" noProof="0" dirty="0">
                <a:latin typeface="Verdana"/>
                <a:cs typeface="Verdana"/>
              </a:rPr>
              <a:t>Fortalecer</a:t>
            </a:r>
            <a:r>
              <a:rPr lang="es-ES" sz="1800" spc="245" noProof="0" dirty="0">
                <a:latin typeface="Verdana"/>
                <a:cs typeface="Verdana"/>
              </a:rPr>
              <a:t> </a:t>
            </a:r>
            <a:r>
              <a:rPr lang="es-ES" sz="1800" noProof="0" dirty="0">
                <a:latin typeface="Verdana"/>
                <a:cs typeface="Verdana"/>
              </a:rPr>
              <a:t>proyectos</a:t>
            </a:r>
            <a:r>
              <a:rPr lang="es-ES" sz="1800" spc="245" noProof="0" dirty="0">
                <a:latin typeface="Verdana"/>
                <a:cs typeface="Verdana"/>
              </a:rPr>
              <a:t> </a:t>
            </a:r>
            <a:r>
              <a:rPr lang="es-ES" sz="1800" noProof="0" dirty="0">
                <a:latin typeface="Verdana"/>
                <a:cs typeface="Verdana"/>
              </a:rPr>
              <a:t>de</a:t>
            </a:r>
            <a:r>
              <a:rPr lang="es-ES" sz="1800" spc="245" noProof="0" dirty="0">
                <a:latin typeface="Verdana"/>
                <a:cs typeface="Verdana"/>
              </a:rPr>
              <a:t> </a:t>
            </a:r>
            <a:r>
              <a:rPr lang="es-ES" sz="1800" noProof="0" dirty="0">
                <a:latin typeface="Verdana"/>
                <a:cs typeface="Verdana"/>
              </a:rPr>
              <a:t>uso</a:t>
            </a:r>
            <a:r>
              <a:rPr lang="es-ES" sz="1800" spc="250" noProof="0" dirty="0">
                <a:latin typeface="Verdana"/>
                <a:cs typeface="Verdana"/>
              </a:rPr>
              <a:t> </a:t>
            </a:r>
            <a:r>
              <a:rPr lang="es-ES" sz="1800" noProof="0" dirty="0">
                <a:latin typeface="Verdana"/>
                <a:cs typeface="Verdana"/>
              </a:rPr>
              <a:t>cooperativo</a:t>
            </a:r>
            <a:r>
              <a:rPr lang="es-ES" sz="1800" spc="250" noProof="0" dirty="0">
                <a:latin typeface="Verdana"/>
                <a:cs typeface="Verdana"/>
              </a:rPr>
              <a:t> </a:t>
            </a:r>
            <a:r>
              <a:rPr lang="es-ES" sz="1800" noProof="0" dirty="0">
                <a:latin typeface="Verdana"/>
                <a:cs typeface="Verdana"/>
              </a:rPr>
              <a:t>con</a:t>
            </a:r>
            <a:r>
              <a:rPr lang="es-ES" sz="1800" spc="245" noProof="0" dirty="0">
                <a:latin typeface="Verdana"/>
                <a:cs typeface="Verdana"/>
              </a:rPr>
              <a:t> </a:t>
            </a:r>
            <a:r>
              <a:rPr lang="es-ES" sz="1800" noProof="0" dirty="0">
                <a:latin typeface="Verdana"/>
                <a:cs typeface="Verdana"/>
              </a:rPr>
              <a:t>respaldo</a:t>
            </a:r>
            <a:r>
              <a:rPr lang="es-ES" sz="1800" spc="250" noProof="0" dirty="0">
                <a:latin typeface="Verdana"/>
                <a:cs typeface="Verdana"/>
              </a:rPr>
              <a:t> </a:t>
            </a:r>
            <a:r>
              <a:rPr lang="es-ES" sz="1800" noProof="0" dirty="0">
                <a:latin typeface="Verdana"/>
                <a:cs typeface="Verdana"/>
              </a:rPr>
              <a:t>legal</a:t>
            </a:r>
            <a:r>
              <a:rPr lang="es-ES" sz="1800" spc="245" noProof="0" dirty="0">
                <a:latin typeface="Verdana"/>
                <a:cs typeface="Verdana"/>
              </a:rPr>
              <a:t> </a:t>
            </a:r>
            <a:r>
              <a:rPr lang="es-ES" sz="1800" spc="-10" noProof="0" dirty="0">
                <a:latin typeface="Verdana"/>
                <a:cs typeface="Verdana"/>
              </a:rPr>
              <a:t>específico </a:t>
            </a:r>
            <a:r>
              <a:rPr lang="es-ES" sz="1800" noProof="0" dirty="0">
                <a:latin typeface="Verdana"/>
                <a:cs typeface="Verdana"/>
              </a:rPr>
              <a:t>que</a:t>
            </a:r>
            <a:r>
              <a:rPr lang="es-ES" sz="1800" spc="-45" noProof="0" dirty="0">
                <a:latin typeface="Verdana"/>
                <a:cs typeface="Verdana"/>
              </a:rPr>
              <a:t> </a:t>
            </a:r>
            <a:r>
              <a:rPr lang="es-ES" sz="1800" noProof="0" dirty="0">
                <a:latin typeface="Verdana"/>
                <a:cs typeface="Verdana"/>
              </a:rPr>
              <a:t>protege</a:t>
            </a:r>
            <a:r>
              <a:rPr lang="es-ES" sz="1800" spc="-35" noProof="0" dirty="0">
                <a:latin typeface="Verdana"/>
                <a:cs typeface="Verdana"/>
              </a:rPr>
              <a:t> </a:t>
            </a:r>
            <a:r>
              <a:rPr lang="es-ES" sz="1800" noProof="0" dirty="0">
                <a:latin typeface="Verdana"/>
                <a:cs typeface="Verdana"/>
              </a:rPr>
              <a:t>su</a:t>
            </a:r>
            <a:r>
              <a:rPr lang="es-ES" sz="1800" spc="-35" noProof="0" dirty="0">
                <a:latin typeface="Verdana"/>
                <a:cs typeface="Verdana"/>
              </a:rPr>
              <a:t> </a:t>
            </a:r>
            <a:r>
              <a:rPr lang="es-ES" sz="1800" noProof="0" dirty="0">
                <a:latin typeface="Verdana"/>
                <a:cs typeface="Verdana"/>
              </a:rPr>
              <a:t>naturaleza</a:t>
            </a:r>
            <a:r>
              <a:rPr lang="es-ES" sz="1800" spc="-40" noProof="0" dirty="0">
                <a:latin typeface="Verdana"/>
                <a:cs typeface="Verdana"/>
              </a:rPr>
              <a:t> </a:t>
            </a:r>
            <a:r>
              <a:rPr lang="es-ES" sz="1800" noProof="0" dirty="0">
                <a:latin typeface="Verdana"/>
                <a:cs typeface="Verdana"/>
              </a:rPr>
              <a:t>social</a:t>
            </a:r>
            <a:r>
              <a:rPr lang="es-ES" sz="1800" spc="-40"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limita</a:t>
            </a:r>
            <a:r>
              <a:rPr lang="es-ES" sz="1800" spc="-40" noProof="0" dirty="0">
                <a:latin typeface="Verdana"/>
                <a:cs typeface="Verdana"/>
              </a:rPr>
              <a:t> </a:t>
            </a:r>
            <a:r>
              <a:rPr lang="es-ES" sz="1800" noProof="0" dirty="0">
                <a:latin typeface="Verdana"/>
                <a:cs typeface="Verdana"/>
              </a:rPr>
              <a:t>usos</a:t>
            </a:r>
            <a:r>
              <a:rPr lang="es-ES" sz="1800" spc="-40" noProof="0" dirty="0">
                <a:latin typeface="Verdana"/>
                <a:cs typeface="Verdana"/>
              </a:rPr>
              <a:t> </a:t>
            </a:r>
            <a:r>
              <a:rPr lang="es-ES" sz="1800" spc="-10" noProof="0" dirty="0">
                <a:latin typeface="Verdana"/>
                <a:cs typeface="Verdana"/>
              </a:rPr>
              <a:t>especulativos.</a:t>
            </a:r>
            <a:endParaRPr lang="es-ES" sz="1800" noProof="0" dirty="0">
              <a:latin typeface="Verdana"/>
              <a:cs typeface="Verdana"/>
            </a:endParaRPr>
          </a:p>
          <a:p>
            <a:pPr marL="12700" marR="5080" algn="just">
              <a:lnSpc>
                <a:spcPct val="200000"/>
              </a:lnSpc>
              <a:spcBef>
                <a:spcPts val="5"/>
              </a:spcBef>
              <a:tabLst>
                <a:tab pos="1560830" algn="l"/>
                <a:tab pos="2753995" algn="l"/>
                <a:tab pos="3031490" algn="l"/>
                <a:tab pos="4238625" algn="l"/>
                <a:tab pos="4887595" algn="l"/>
                <a:tab pos="5210810" algn="l"/>
                <a:tab pos="5836920" algn="l"/>
                <a:tab pos="6932930" algn="l"/>
                <a:tab pos="7352030" algn="l"/>
              </a:tabLst>
            </a:pPr>
            <a:r>
              <a:rPr lang="es-ES" sz="1800" noProof="0" dirty="0">
                <a:latin typeface="Verdana"/>
                <a:cs typeface="Verdana"/>
              </a:rPr>
              <a:t>En</a:t>
            </a:r>
            <a:r>
              <a:rPr lang="es-ES" sz="1800" spc="10" noProof="0" dirty="0">
                <a:latin typeface="Verdana"/>
                <a:cs typeface="Verdana"/>
              </a:rPr>
              <a:t> </a:t>
            </a:r>
            <a:r>
              <a:rPr lang="es-ES" sz="1800" noProof="0" dirty="0">
                <a:latin typeface="Verdana"/>
                <a:cs typeface="Verdana"/>
              </a:rPr>
              <a:t>definitiva,</a:t>
            </a:r>
            <a:r>
              <a:rPr lang="es-ES" sz="1800" spc="20" noProof="0" dirty="0">
                <a:latin typeface="Verdana"/>
                <a:cs typeface="Verdana"/>
              </a:rPr>
              <a:t> </a:t>
            </a:r>
            <a:r>
              <a:rPr lang="es-ES" sz="1800" noProof="0" dirty="0">
                <a:latin typeface="Verdana"/>
                <a:cs typeface="Verdana"/>
              </a:rPr>
              <a:t>la</a:t>
            </a:r>
            <a:r>
              <a:rPr lang="es-ES" sz="1800" spc="15" noProof="0" dirty="0">
                <a:latin typeface="Verdana"/>
                <a:cs typeface="Verdana"/>
              </a:rPr>
              <a:t> </a:t>
            </a:r>
            <a:r>
              <a:rPr lang="es-ES" sz="1800" noProof="0" dirty="0">
                <a:latin typeface="Verdana"/>
                <a:cs typeface="Verdana"/>
              </a:rPr>
              <a:t>conjunción</a:t>
            </a:r>
            <a:r>
              <a:rPr lang="es-ES" sz="1800" spc="15" noProof="0" dirty="0">
                <a:latin typeface="Verdana"/>
                <a:cs typeface="Verdana"/>
              </a:rPr>
              <a:t> </a:t>
            </a:r>
            <a:r>
              <a:rPr lang="es-ES" sz="1800" noProof="0" dirty="0">
                <a:latin typeface="Verdana"/>
                <a:cs typeface="Verdana"/>
              </a:rPr>
              <a:t>de</a:t>
            </a:r>
            <a:r>
              <a:rPr lang="es-ES" sz="1800" spc="10" noProof="0" dirty="0">
                <a:latin typeface="Verdana"/>
                <a:cs typeface="Verdana"/>
              </a:rPr>
              <a:t> </a:t>
            </a:r>
            <a:r>
              <a:rPr lang="es-ES" sz="1800" noProof="0" dirty="0">
                <a:latin typeface="Verdana"/>
                <a:cs typeface="Verdana"/>
              </a:rPr>
              <a:t>estos</a:t>
            </a:r>
            <a:r>
              <a:rPr lang="es-ES" sz="1800" spc="15" noProof="0" dirty="0">
                <a:latin typeface="Verdana"/>
                <a:cs typeface="Verdana"/>
              </a:rPr>
              <a:t> </a:t>
            </a:r>
            <a:r>
              <a:rPr lang="es-ES" sz="1800" noProof="0" dirty="0">
                <a:latin typeface="Verdana"/>
                <a:cs typeface="Verdana"/>
              </a:rPr>
              <a:t>marcos</a:t>
            </a:r>
            <a:r>
              <a:rPr lang="es-ES" sz="1800" spc="15" noProof="0" dirty="0">
                <a:latin typeface="Verdana"/>
                <a:cs typeface="Verdana"/>
              </a:rPr>
              <a:t> </a:t>
            </a:r>
            <a:r>
              <a:rPr lang="es-ES" sz="1800" noProof="0" dirty="0">
                <a:latin typeface="Verdana"/>
                <a:cs typeface="Verdana"/>
              </a:rPr>
              <a:t>normativos</a:t>
            </a:r>
            <a:r>
              <a:rPr lang="es-ES" sz="1800" spc="10" noProof="0" dirty="0">
                <a:latin typeface="Verdana"/>
                <a:cs typeface="Verdana"/>
              </a:rPr>
              <a:t> </a:t>
            </a:r>
            <a:r>
              <a:rPr lang="es-ES" sz="1800" noProof="0" dirty="0">
                <a:latin typeface="Verdana"/>
                <a:cs typeface="Verdana"/>
              </a:rPr>
              <a:t>constituye</a:t>
            </a:r>
            <a:r>
              <a:rPr lang="es-ES" sz="1800" spc="10" noProof="0" dirty="0">
                <a:latin typeface="Verdana"/>
                <a:cs typeface="Verdana"/>
              </a:rPr>
              <a:t> </a:t>
            </a:r>
            <a:r>
              <a:rPr lang="es-ES" sz="1800" spc="-25" noProof="0" dirty="0">
                <a:latin typeface="Verdana"/>
                <a:cs typeface="Verdana"/>
              </a:rPr>
              <a:t>una </a:t>
            </a:r>
            <a:r>
              <a:rPr lang="es-ES" sz="1800" spc="-10" noProof="0" dirty="0">
                <a:latin typeface="Verdana"/>
                <a:cs typeface="Verdana"/>
              </a:rPr>
              <a:t>herramienta</a:t>
            </a:r>
            <a:r>
              <a:rPr lang="es-ES" sz="1800" noProof="0" dirty="0">
                <a:latin typeface="Verdana"/>
                <a:cs typeface="Verdana"/>
              </a:rPr>
              <a:t>	</a:t>
            </a:r>
            <a:r>
              <a:rPr lang="es-ES" sz="1800" spc="-10" noProof="0" dirty="0">
                <a:latin typeface="Verdana"/>
                <a:cs typeface="Verdana"/>
              </a:rPr>
              <a:t>poderosa</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concreta,</a:t>
            </a:r>
            <a:r>
              <a:rPr lang="es-ES" sz="1800" noProof="0" dirty="0">
                <a:latin typeface="Verdana"/>
                <a:cs typeface="Verdana"/>
              </a:rPr>
              <a:t>	</a:t>
            </a:r>
            <a:r>
              <a:rPr lang="es-ES" sz="1800" spc="-20" noProof="0" dirty="0">
                <a:latin typeface="Verdana"/>
                <a:cs typeface="Verdana"/>
              </a:rPr>
              <a:t>que,</a:t>
            </a:r>
            <a:r>
              <a:rPr lang="es-ES" sz="1800" noProof="0" dirty="0">
                <a:latin typeface="Verdana"/>
                <a:cs typeface="Verdana"/>
              </a:rPr>
              <a:t>	</a:t>
            </a:r>
            <a:r>
              <a:rPr lang="es-ES" sz="1800" spc="-25" noProof="0" dirty="0">
                <a:latin typeface="Verdana"/>
                <a:cs typeface="Verdana"/>
              </a:rPr>
              <a:t>si</a:t>
            </a:r>
            <a:r>
              <a:rPr lang="es-ES" sz="1800" noProof="0" dirty="0">
                <a:latin typeface="Verdana"/>
                <a:cs typeface="Verdana"/>
              </a:rPr>
              <a:t>	</a:t>
            </a:r>
            <a:r>
              <a:rPr lang="es-ES" sz="1800" spc="-20" noProof="0" dirty="0">
                <a:latin typeface="Verdana"/>
                <a:cs typeface="Verdana"/>
              </a:rPr>
              <a:t>bien</a:t>
            </a:r>
            <a:r>
              <a:rPr lang="es-ES" sz="1800" noProof="0" dirty="0">
                <a:latin typeface="Verdana"/>
                <a:cs typeface="Verdana"/>
              </a:rPr>
              <a:t>	</a:t>
            </a:r>
            <a:r>
              <a:rPr lang="es-ES" sz="1800" spc="-10" noProof="0" dirty="0">
                <a:latin typeface="Verdana"/>
                <a:cs typeface="Verdana"/>
              </a:rPr>
              <a:t>requiere</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estudio,</a:t>
            </a:r>
            <a:endParaRPr lang="es-ES" sz="1800" noProof="0" dirty="0">
              <a:latin typeface="Verdana"/>
              <a:cs typeface="Verdana"/>
            </a:endParaRPr>
          </a:p>
          <a:p>
            <a:pPr marL="12700" algn="just">
              <a:lnSpc>
                <a:spcPct val="200000"/>
              </a:lnSpc>
              <a:spcBef>
                <a:spcPts val="100"/>
              </a:spcBef>
              <a:tabLst>
                <a:tab pos="1336675" algn="l"/>
                <a:tab pos="2860675" algn="l"/>
                <a:tab pos="4001135" algn="l"/>
                <a:tab pos="4344035" algn="l"/>
                <a:tab pos="5625465" algn="l"/>
                <a:tab pos="6661784" algn="l"/>
                <a:tab pos="8135620" algn="l"/>
              </a:tabLst>
            </a:pPr>
            <a:r>
              <a:rPr lang="es-ES" sz="1800" noProof="0" dirty="0">
                <a:latin typeface="Verdana"/>
                <a:cs typeface="Verdana"/>
              </a:rPr>
              <a:t>organización</a:t>
            </a:r>
            <a:r>
              <a:rPr lang="es-ES" sz="1800" spc="105" noProof="0" dirty="0">
                <a:latin typeface="Verdana"/>
                <a:cs typeface="Verdana"/>
              </a:rPr>
              <a:t> </a:t>
            </a:r>
            <a:r>
              <a:rPr lang="es-ES" sz="1800" noProof="0" dirty="0">
                <a:latin typeface="Verdana"/>
                <a:cs typeface="Verdana"/>
              </a:rPr>
              <a:t>y</a:t>
            </a:r>
            <a:r>
              <a:rPr lang="es-ES" sz="1800" spc="100" noProof="0" dirty="0">
                <a:latin typeface="Verdana"/>
                <a:cs typeface="Verdana"/>
              </a:rPr>
              <a:t> </a:t>
            </a:r>
            <a:r>
              <a:rPr lang="es-ES" sz="1800" noProof="0" dirty="0">
                <a:latin typeface="Verdana"/>
                <a:cs typeface="Verdana"/>
              </a:rPr>
              <a:t>gestión,</a:t>
            </a:r>
            <a:r>
              <a:rPr lang="es-ES" sz="1800" spc="105" noProof="0" dirty="0">
                <a:latin typeface="Verdana"/>
                <a:cs typeface="Verdana"/>
              </a:rPr>
              <a:t> </a:t>
            </a:r>
            <a:r>
              <a:rPr lang="es-ES" sz="1800" noProof="0" dirty="0">
                <a:latin typeface="Verdana"/>
                <a:cs typeface="Verdana"/>
              </a:rPr>
              <a:t>puede</a:t>
            </a:r>
            <a:r>
              <a:rPr lang="es-ES" sz="1800" spc="100" noProof="0" dirty="0">
                <a:latin typeface="Verdana"/>
                <a:cs typeface="Verdana"/>
              </a:rPr>
              <a:t> </a:t>
            </a:r>
            <a:r>
              <a:rPr lang="es-ES" sz="1800" noProof="0" dirty="0">
                <a:latin typeface="Verdana"/>
                <a:cs typeface="Verdana"/>
              </a:rPr>
              <a:t>ser</a:t>
            </a:r>
            <a:r>
              <a:rPr lang="es-ES" sz="1800" spc="100" noProof="0" dirty="0">
                <a:latin typeface="Verdana"/>
                <a:cs typeface="Verdana"/>
              </a:rPr>
              <a:t> </a:t>
            </a:r>
            <a:r>
              <a:rPr lang="es-ES" sz="1800" noProof="0" dirty="0">
                <a:latin typeface="Verdana"/>
                <a:cs typeface="Verdana"/>
              </a:rPr>
              <a:t>la</a:t>
            </a:r>
            <a:r>
              <a:rPr lang="es-ES" sz="1800" spc="95" noProof="0" dirty="0">
                <a:latin typeface="Verdana"/>
                <a:cs typeface="Verdana"/>
              </a:rPr>
              <a:t> </a:t>
            </a:r>
            <a:r>
              <a:rPr lang="es-ES" sz="1800" noProof="0" dirty="0">
                <a:latin typeface="Verdana"/>
                <a:cs typeface="Verdana"/>
              </a:rPr>
              <a:t>llave</a:t>
            </a:r>
            <a:r>
              <a:rPr lang="es-ES" sz="1800" spc="95" noProof="0" dirty="0">
                <a:latin typeface="Verdana"/>
                <a:cs typeface="Verdana"/>
              </a:rPr>
              <a:t> </a:t>
            </a:r>
            <a:r>
              <a:rPr lang="es-ES" sz="1800" noProof="0" dirty="0">
                <a:latin typeface="Verdana"/>
                <a:cs typeface="Verdana"/>
              </a:rPr>
              <a:t>maestra</a:t>
            </a:r>
            <a:r>
              <a:rPr lang="es-ES" sz="1800" spc="95" noProof="0" dirty="0">
                <a:latin typeface="Verdana"/>
                <a:cs typeface="Verdana"/>
              </a:rPr>
              <a:t> </a:t>
            </a:r>
            <a:r>
              <a:rPr lang="es-ES" sz="1800" noProof="0" dirty="0">
                <a:latin typeface="Verdana"/>
                <a:cs typeface="Verdana"/>
              </a:rPr>
              <a:t>para</a:t>
            </a:r>
            <a:r>
              <a:rPr lang="es-ES" sz="1800" spc="95" noProof="0" dirty="0">
                <a:latin typeface="Verdana"/>
                <a:cs typeface="Verdana"/>
              </a:rPr>
              <a:t> </a:t>
            </a:r>
            <a:r>
              <a:rPr lang="es-ES" sz="1800" noProof="0" dirty="0">
                <a:latin typeface="Verdana"/>
                <a:cs typeface="Verdana"/>
              </a:rPr>
              <a:t>que</a:t>
            </a:r>
            <a:r>
              <a:rPr lang="es-ES" sz="1800" spc="95" noProof="0" dirty="0">
                <a:latin typeface="Verdana"/>
                <a:cs typeface="Verdana"/>
              </a:rPr>
              <a:t> </a:t>
            </a:r>
            <a:r>
              <a:rPr lang="es-ES" sz="1800" noProof="0" dirty="0">
                <a:latin typeface="Verdana"/>
                <a:cs typeface="Verdana"/>
              </a:rPr>
              <a:t>jóvenes</a:t>
            </a:r>
            <a:r>
              <a:rPr lang="es-ES" sz="1800" spc="95" noProof="0" dirty="0">
                <a:latin typeface="Verdana"/>
                <a:cs typeface="Verdana"/>
              </a:rPr>
              <a:t> </a:t>
            </a:r>
            <a:r>
              <a:rPr lang="es-ES" sz="1800" spc="-50" noProof="0" dirty="0">
                <a:latin typeface="Verdana"/>
                <a:cs typeface="Verdana"/>
              </a:rPr>
              <a:t>y </a:t>
            </a:r>
            <a:r>
              <a:rPr lang="es-ES" sz="1800" spc="-10" noProof="0" dirty="0">
                <a:latin typeface="Verdana"/>
                <a:cs typeface="Verdana"/>
              </a:rPr>
              <a:t>colectivos</a:t>
            </a:r>
            <a:r>
              <a:rPr lang="es-ES" sz="1800" noProof="0" dirty="0">
                <a:latin typeface="Verdana"/>
                <a:cs typeface="Verdana"/>
              </a:rPr>
              <a:t>	</a:t>
            </a:r>
            <a:r>
              <a:rPr lang="es-ES" sz="1800" spc="-10" noProof="0" dirty="0">
                <a:latin typeface="Verdana"/>
                <a:cs typeface="Verdana"/>
              </a:rPr>
              <a:t>vulnerables</a:t>
            </a:r>
            <a:r>
              <a:rPr lang="es-ES" sz="1800" noProof="0" dirty="0">
                <a:latin typeface="Verdana"/>
                <a:cs typeface="Verdana"/>
              </a:rPr>
              <a:t>	</a:t>
            </a:r>
            <a:r>
              <a:rPr lang="es-ES" sz="1800" spc="-10" noProof="0" dirty="0">
                <a:latin typeface="Verdana"/>
                <a:cs typeface="Verdana"/>
              </a:rPr>
              <a:t>accedan</a:t>
            </a:r>
            <a:r>
              <a:rPr lang="es-ES" sz="1800" noProof="0" dirty="0">
                <a:latin typeface="Verdana"/>
                <a:cs typeface="Verdana"/>
              </a:rPr>
              <a:t>	</a:t>
            </a:r>
            <a:r>
              <a:rPr lang="es-ES" sz="1800" spc="-50" noProof="0" dirty="0">
                <a:latin typeface="Verdana"/>
                <a:cs typeface="Verdana"/>
              </a:rPr>
              <a:t>a</a:t>
            </a:r>
            <a:r>
              <a:rPr lang="es-ES" sz="1800" noProof="0" dirty="0">
                <a:latin typeface="Verdana"/>
                <a:cs typeface="Verdana"/>
              </a:rPr>
              <a:t>	</a:t>
            </a:r>
            <a:r>
              <a:rPr lang="es-ES" sz="1800" spc="-10" noProof="0" dirty="0">
                <a:latin typeface="Verdana"/>
                <a:cs typeface="Verdana"/>
              </a:rPr>
              <a:t>viviendas</a:t>
            </a:r>
            <a:r>
              <a:rPr lang="es-ES" sz="1800" noProof="0" dirty="0">
                <a:latin typeface="Verdana"/>
                <a:cs typeface="Verdana"/>
              </a:rPr>
              <a:t>	</a:t>
            </a:r>
            <a:r>
              <a:rPr lang="es-ES" sz="1800" spc="-10" noProof="0" dirty="0">
                <a:latin typeface="Verdana"/>
                <a:cs typeface="Verdana"/>
              </a:rPr>
              <a:t>dignas,</a:t>
            </a:r>
            <a:r>
              <a:rPr lang="es-ES" sz="1800" noProof="0" dirty="0">
                <a:latin typeface="Verdana"/>
                <a:cs typeface="Verdana"/>
              </a:rPr>
              <a:t>	</a:t>
            </a:r>
            <a:r>
              <a:rPr lang="es-ES" sz="1800" spc="-10" noProof="0" dirty="0">
                <a:latin typeface="Verdana"/>
                <a:cs typeface="Verdana"/>
              </a:rPr>
              <a:t>sostenibles</a:t>
            </a:r>
            <a:r>
              <a:rPr lang="es-ES" sz="1800" noProof="0" dirty="0">
                <a:latin typeface="Verdana"/>
                <a:cs typeface="Verdana"/>
              </a:rPr>
              <a:t>	</a:t>
            </a:r>
            <a:r>
              <a:rPr lang="es-ES" sz="1800" spc="-50" noProof="0" dirty="0">
                <a:latin typeface="Verdana"/>
                <a:cs typeface="Verdana"/>
              </a:rPr>
              <a:t>y</a:t>
            </a:r>
            <a:endParaRPr lang="es-ES" sz="1800" noProof="0" dirty="0">
              <a:latin typeface="Verdana"/>
              <a:cs typeface="Verdana"/>
            </a:endParaRPr>
          </a:p>
          <a:p>
            <a:pPr marL="12700" algn="just">
              <a:lnSpc>
                <a:spcPct val="200000"/>
              </a:lnSpc>
            </a:pPr>
            <a:r>
              <a:rPr lang="es-ES" sz="1800" spc="-10" noProof="0" dirty="0">
                <a:latin typeface="Verdana"/>
                <a:cs typeface="Verdana"/>
              </a:rPr>
              <a:t>asequibles.</a:t>
            </a:r>
            <a:endParaRPr lang="es-ES" sz="1800" noProof="0" dirty="0">
              <a:latin typeface="Verdana"/>
              <a:cs typeface="Verdana"/>
            </a:endParaRPr>
          </a:p>
          <a:p>
            <a:pPr marL="12700" algn="just">
              <a:lnSpc>
                <a:spcPct val="200000"/>
              </a:lnSpc>
              <a:spcBef>
                <a:spcPts val="1705"/>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5353B80F-F00F-74A3-FD1B-EEF3B6B0CC04}"/>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C0302E56-76D9-A25A-08AA-59659C01F4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34744BB2-1C03-BC69-98B9-CF31E58510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CA525DB-DE9B-9EB1-89E8-0FB89A388552}"/>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9B044CB7-CFAA-3AA6-E9CA-AA7C9E3FF9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BDAEC466-22F2-47E9-B596-11D559FD18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F13387F-E986-9ED1-465F-29AB961FE7B4}"/>
              </a:ext>
            </a:extLst>
          </p:cNvPr>
          <p:cNvSpPr txBox="1"/>
          <p:nvPr/>
        </p:nvSpPr>
        <p:spPr>
          <a:xfrm>
            <a:off x="888315" y="3096415"/>
            <a:ext cx="8181340" cy="2692147"/>
          </a:xfrm>
          <a:prstGeom prst="rect">
            <a:avLst/>
          </a:prstGeom>
        </p:spPr>
        <p:txBody>
          <a:bodyPr vert="horz" wrap="square" lIns="0" tIns="12700" rIns="0" bIns="0" rtlCol="0">
            <a:spAutoFit/>
          </a:bodyPr>
          <a:lstStyle>
            <a:defPPr>
              <a:defRPr lang="en-US"/>
            </a:defPPr>
            <a:lvl1pPr marL="12700">
              <a:lnSpc>
                <a:spcPct val="100000"/>
              </a:lnSpc>
              <a:spcBef>
                <a:spcPts val="100"/>
              </a:spcBef>
              <a:tabLst>
                <a:tab pos="1336675" algn="l"/>
                <a:tab pos="2860675" algn="l"/>
                <a:tab pos="4001135" algn="l"/>
                <a:tab pos="4344035" algn="l"/>
                <a:tab pos="5625465" algn="l"/>
                <a:tab pos="6661784" algn="l"/>
                <a:tab pos="8135620" algn="l"/>
              </a:tabLst>
              <a:defRPr spc="-10">
                <a:latin typeface="Verdana"/>
                <a:cs typeface="Verdana"/>
              </a:defRPr>
            </a:lvl1pPr>
          </a:lstStyle>
          <a:p>
            <a:pPr algn="just">
              <a:lnSpc>
                <a:spcPct val="200000"/>
              </a:lnSpc>
            </a:pPr>
            <a:r>
              <a:rPr lang="es-ES" noProof="0" dirty="0"/>
              <a:t>Actualmente en España existen mecanismos públicos concretos para financiar a las cooperativas de vivienda en cesión de uso. Estos instrumentos combinan subvenciones a la inversión, cesión de suelo público, ventajas fiscales, garantías públicas y programas regionales específicos, con fuerte respaldo en 2025.</a:t>
            </a:r>
          </a:p>
        </p:txBody>
      </p:sp>
      <p:sp>
        <p:nvSpPr>
          <p:cNvPr id="10" name="CuadroTexto 9">
            <a:extLst>
              <a:ext uri="{FF2B5EF4-FFF2-40B4-BE49-F238E27FC236}">
                <a16:creationId xmlns:a16="http://schemas.microsoft.com/office/drawing/2014/main" id="{51E3BC99-8082-7B89-44AA-636D96C665D5}"/>
              </a:ext>
            </a:extLst>
          </p:cNvPr>
          <p:cNvSpPr txBox="1"/>
          <p:nvPr/>
        </p:nvSpPr>
        <p:spPr>
          <a:xfrm>
            <a:off x="914400" y="2140156"/>
            <a:ext cx="8229600" cy="707886"/>
          </a:xfrm>
          <a:prstGeom prst="rect">
            <a:avLst/>
          </a:prstGeom>
          <a:noFill/>
        </p:spPr>
        <p:txBody>
          <a:bodyPr wrap="square">
            <a:spAutoFit/>
          </a:bodyPr>
          <a:lstStyle/>
          <a:p>
            <a:pPr algn="ctr"/>
            <a:r>
              <a:rPr lang="es-MX" sz="2000" b="1" dirty="0">
                <a:latin typeface="Verdana" panose="020B0604030504040204" pitchFamily="34" charset="0"/>
                <a:ea typeface="Verdana" panose="020B0604030504040204" pitchFamily="34" charset="0"/>
              </a:rPr>
              <a:t>¿Qué mecanismos públicos concretos financiarían a las cooperativas de cesión de uso? </a:t>
            </a:r>
          </a:p>
        </p:txBody>
      </p:sp>
    </p:spTree>
  </p:cSld>
  <p:clrMapOvr>
    <a:masterClrMapping/>
  </p:clrMapOvr>
  <p:transition spd="slow" advTm="30000">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F9251-AEE7-5528-5172-AB53471BD74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9CCBA6E-0865-375C-4A2D-C44A11D73147}"/>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F686DE8E-3467-22A9-5CD3-D161CA9ECF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84E43ADF-AE5E-B17A-A096-01C0A3ABA7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EA69BF1-BCB2-2658-8A80-642DE37C2F0C}"/>
              </a:ext>
            </a:extLst>
          </p:cNvPr>
          <p:cNvSpPr txBox="1"/>
          <p:nvPr/>
        </p:nvSpPr>
        <p:spPr>
          <a:xfrm>
            <a:off x="990600" y="1992009"/>
            <a:ext cx="8153400" cy="4946611"/>
          </a:xfrm>
          <a:prstGeom prst="rect">
            <a:avLst/>
          </a:prstGeom>
        </p:spPr>
        <p:txBody>
          <a:bodyPr vert="horz" wrap="square" lIns="0" tIns="12700" rIns="0" bIns="0" rtlCol="0">
            <a:spAutoFit/>
          </a:bodyPr>
          <a:lstStyle>
            <a:defPPr>
              <a:defRPr lang="en-US"/>
            </a:defPPr>
            <a:lvl1pPr marL="12700">
              <a:lnSpc>
                <a:spcPct val="100000"/>
              </a:lnSpc>
              <a:spcBef>
                <a:spcPts val="100"/>
              </a:spcBef>
              <a:tabLst>
                <a:tab pos="1336675" algn="l"/>
                <a:tab pos="2860675" algn="l"/>
                <a:tab pos="4001135" algn="l"/>
                <a:tab pos="4344035" algn="l"/>
                <a:tab pos="5625465" algn="l"/>
                <a:tab pos="6661784" algn="l"/>
                <a:tab pos="8135620" algn="l"/>
              </a:tabLst>
              <a:defRPr spc="-10">
                <a:latin typeface="Verdana"/>
                <a:cs typeface="Verdana"/>
              </a:defRPr>
            </a:lvl1pPr>
          </a:lstStyle>
          <a:p>
            <a:pPr algn="just">
              <a:lnSpc>
                <a:spcPct val="200000"/>
              </a:lnSpc>
            </a:pPr>
            <a:r>
              <a:rPr lang="es-ES" b="1" noProof="0" dirty="0"/>
              <a:t>Principales mecanismos públicos de financiación</a:t>
            </a:r>
          </a:p>
          <a:p>
            <a:pPr algn="just">
              <a:lnSpc>
                <a:spcPct val="200000"/>
              </a:lnSpc>
            </a:pPr>
            <a:r>
              <a:rPr lang="es-ES" b="1" noProof="0" dirty="0"/>
              <a:t>Subvenciones directas a fondo perdido</a:t>
            </a:r>
          </a:p>
          <a:p>
            <a:pPr algn="just">
              <a:lnSpc>
                <a:spcPct val="200000"/>
              </a:lnSpc>
            </a:pPr>
            <a:r>
              <a:rPr lang="es-ES" noProof="0" dirty="0"/>
              <a:t>  El Plan Estatal de Vivienda 2022-2025 y los programas autonómicos otorgan ayudas de hasta el 50% de la inversión, con un máximo de 50.000 euros por vivienda o alojamiento. Estas subvenciones cubren tanto proyectos de obra nueva como de rehabilitación, incluidos todos los modelos de cohousing, coliving y cesión de uso.</a:t>
            </a:r>
          </a:p>
          <a:p>
            <a:pPr algn="just">
              <a:lnSpc>
                <a:spcPct val="200000"/>
              </a:lnSpc>
            </a:pPr>
            <a:r>
              <a:rPr lang="es-ES" noProof="0" dirty="0"/>
              <a:t>También se ofrecen ayudas específicas para reducir la aportación inicial de los socios, facilitando la entrada a colectivos con menos recursos.</a:t>
            </a:r>
          </a:p>
        </p:txBody>
      </p:sp>
    </p:spTree>
    <p:extLst>
      <p:ext uri="{BB962C8B-B14F-4D97-AF65-F5344CB8AC3E}">
        <p14:creationId xmlns:p14="http://schemas.microsoft.com/office/powerpoint/2010/main" val="4205260109"/>
      </p:ext>
    </p:extLst>
  </p:cSld>
  <p:clrMapOvr>
    <a:masterClrMapping/>
  </p:clrMapOvr>
  <p:transition spd="slow" advTm="30000">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4DA9-9A52-267B-E051-EC8FD88D478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9DC941D-71F4-1AC5-175C-1277235128BF}"/>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7BD29121-4F43-5776-CC15-38D6928A43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5569F621-18F3-6CEC-868A-B10AF99E7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33F2769-6451-D39C-404C-23FC53C467AE}"/>
              </a:ext>
            </a:extLst>
          </p:cNvPr>
          <p:cNvSpPr txBox="1"/>
          <p:nvPr/>
        </p:nvSpPr>
        <p:spPr>
          <a:xfrm>
            <a:off x="990600" y="2133600"/>
            <a:ext cx="8229600" cy="4379789"/>
          </a:xfrm>
          <a:prstGeom prst="rect">
            <a:avLst/>
          </a:prstGeom>
        </p:spPr>
        <p:txBody>
          <a:bodyPr vert="horz" wrap="square" lIns="0" tIns="12700" rIns="0" bIns="0" rtlCol="0">
            <a:spAutoFit/>
          </a:bodyPr>
          <a:lstStyle>
            <a:defPPr>
              <a:defRPr lang="en-US"/>
            </a:defPPr>
            <a:lvl1pPr marL="12700">
              <a:lnSpc>
                <a:spcPct val="100000"/>
              </a:lnSpc>
              <a:spcBef>
                <a:spcPts val="100"/>
              </a:spcBef>
              <a:tabLst>
                <a:tab pos="1336675" algn="l"/>
                <a:tab pos="2860675" algn="l"/>
                <a:tab pos="4001135" algn="l"/>
                <a:tab pos="4344035" algn="l"/>
                <a:tab pos="5625465" algn="l"/>
                <a:tab pos="6661784" algn="l"/>
                <a:tab pos="8135620" algn="l"/>
              </a:tabLst>
              <a:defRPr spc="-10">
                <a:latin typeface="Verdana"/>
                <a:cs typeface="Verdana"/>
              </a:defRPr>
            </a:lvl1pPr>
          </a:lstStyle>
          <a:p>
            <a:pPr marL="298450" indent="-285750" algn="just">
              <a:lnSpc>
                <a:spcPct val="200000"/>
              </a:lnSpc>
              <a:buFont typeface="Arial" panose="020B0604020202020204" pitchFamily="34" charset="0"/>
              <a:buChar char="•"/>
            </a:pPr>
            <a:r>
              <a:rPr lang="es-ES" b="1" noProof="0" dirty="0"/>
              <a:t>Cesión de suelo público y patrimonio</a:t>
            </a:r>
          </a:p>
          <a:p>
            <a:pPr algn="just">
              <a:lnSpc>
                <a:spcPct val="200000"/>
              </a:lnSpc>
            </a:pPr>
            <a:r>
              <a:rPr lang="es-ES" noProof="0" dirty="0"/>
              <a:t>Las administraciones públicas están promoviendo la cesión de derechos de superficie (suelo público) durante 75-99 años, permitiendo a las cooperativas construir y gestionar la vivienda cooperativa sin tener que adquirir la propiedad del suelo.</a:t>
            </a:r>
          </a:p>
          <a:p>
            <a:pPr algn="just">
              <a:lnSpc>
                <a:spcPct val="200000"/>
              </a:lnSpc>
            </a:pPr>
            <a:r>
              <a:rPr lang="es-ES" noProof="0" dirty="0"/>
              <a:t>Existen convocatorias abiertas donde municipios y comunidades autónomas ponen suelo público a disposición de cooperativas priorizando proyectos sociales e innovadores.</a:t>
            </a:r>
          </a:p>
        </p:txBody>
      </p:sp>
    </p:spTree>
    <p:extLst>
      <p:ext uri="{BB962C8B-B14F-4D97-AF65-F5344CB8AC3E}">
        <p14:creationId xmlns:p14="http://schemas.microsoft.com/office/powerpoint/2010/main" val="691217447"/>
      </p:ext>
    </p:extLst>
  </p:cSld>
  <p:clrMapOvr>
    <a:masterClrMapping/>
  </p:clrMapOvr>
  <p:transition spd="slow" advTm="30000">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92239-2D7A-2F38-4044-14CA706983F7}"/>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4921A7CB-AB09-6084-2516-2A0633F15B8D}"/>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BA08B768-4415-609D-ED3F-D5E77EFFE09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E3A4C5C8-63E4-FD18-79FA-A09E32F73C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DF56D83-7850-10C0-0F26-8BE2426FF110}"/>
              </a:ext>
            </a:extLst>
          </p:cNvPr>
          <p:cNvSpPr txBox="1"/>
          <p:nvPr/>
        </p:nvSpPr>
        <p:spPr>
          <a:xfrm>
            <a:off x="990600" y="2133600"/>
            <a:ext cx="8229600" cy="2704971"/>
          </a:xfrm>
          <a:prstGeom prst="rect">
            <a:avLst/>
          </a:prstGeom>
        </p:spPr>
        <p:txBody>
          <a:bodyPr vert="horz" wrap="square" lIns="0" tIns="12700" rIns="0" bIns="0" rtlCol="0">
            <a:spAutoFit/>
          </a:bodyPr>
          <a:lstStyle>
            <a:defPPr>
              <a:defRPr lang="en-US"/>
            </a:defPPr>
            <a:lvl1pPr marL="12700">
              <a:lnSpc>
                <a:spcPct val="100000"/>
              </a:lnSpc>
              <a:spcBef>
                <a:spcPts val="100"/>
              </a:spcBef>
              <a:tabLst>
                <a:tab pos="1336675" algn="l"/>
                <a:tab pos="2860675" algn="l"/>
                <a:tab pos="4001135" algn="l"/>
                <a:tab pos="4344035" algn="l"/>
                <a:tab pos="5625465" algn="l"/>
                <a:tab pos="6661784" algn="l"/>
                <a:tab pos="8135620" algn="l"/>
              </a:tabLst>
              <a:defRPr spc="-10">
                <a:latin typeface="Verdana"/>
                <a:cs typeface="Verdana"/>
              </a:defRPr>
            </a:lvl1pPr>
          </a:lstStyle>
          <a:p>
            <a:pPr marL="298450" indent="-285750" algn="just">
              <a:lnSpc>
                <a:spcPct val="200000"/>
              </a:lnSpc>
              <a:buFont typeface="Arial" panose="020B0604020202020204" pitchFamily="34" charset="0"/>
              <a:buChar char="•"/>
            </a:pPr>
            <a:r>
              <a:rPr lang="es-ES" b="1" noProof="0" dirty="0"/>
              <a:t>Bonificaciones fiscales y tributarias</a:t>
            </a:r>
          </a:p>
          <a:p>
            <a:pPr algn="just">
              <a:lnSpc>
                <a:spcPct val="200000"/>
              </a:lnSpc>
            </a:pPr>
            <a:r>
              <a:rPr lang="es-ES" b="1" noProof="0" dirty="0"/>
              <a:t> </a:t>
            </a:r>
            <a:r>
              <a:rPr lang="es-ES" noProof="0" dirty="0"/>
              <a:t>En colaboración con los ayuntamientos, se plantean rebajas en el IBI (Impuesto sobre Bienes Inmuebles), ICIO (Impuesto de Construcciones, Instalaciones y Obras) y otros tributos locales vinculados al inicio y desarrollo de proyectos de cesión de uso</a:t>
            </a:r>
          </a:p>
        </p:txBody>
      </p:sp>
    </p:spTree>
    <p:extLst>
      <p:ext uri="{BB962C8B-B14F-4D97-AF65-F5344CB8AC3E}">
        <p14:creationId xmlns:p14="http://schemas.microsoft.com/office/powerpoint/2010/main" val="927775128"/>
      </p:ext>
    </p:extLst>
  </p:cSld>
  <p:clrMapOvr>
    <a:masterClrMapping/>
  </p:clrMapOvr>
  <p:transition spd="slow" advTm="30000">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79BC-E068-CC90-493C-0A871A98188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976795C-BC23-B9B9-47A5-64904735C828}"/>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3EF28A82-5DDC-B763-90CF-F40AB30C84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88E29E81-19B1-EDCF-E25A-0505993406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23B8B62-58A1-A9EF-B896-B310417E2A8C}"/>
              </a:ext>
            </a:extLst>
          </p:cNvPr>
          <p:cNvSpPr txBox="1"/>
          <p:nvPr/>
        </p:nvSpPr>
        <p:spPr>
          <a:xfrm>
            <a:off x="990600" y="2133600"/>
            <a:ext cx="8229600" cy="3271793"/>
          </a:xfrm>
          <a:prstGeom prst="rect">
            <a:avLst/>
          </a:prstGeom>
        </p:spPr>
        <p:txBody>
          <a:bodyPr vert="horz" wrap="square" lIns="0" tIns="12700" rIns="0" bIns="0" rtlCol="0">
            <a:spAutoFit/>
          </a:bodyPr>
          <a:lstStyle>
            <a:defPPr>
              <a:defRPr lang="en-US"/>
            </a:defPPr>
            <a:lvl1pPr marL="12700">
              <a:lnSpc>
                <a:spcPct val="100000"/>
              </a:lnSpc>
              <a:spcBef>
                <a:spcPts val="100"/>
              </a:spcBef>
              <a:tabLst>
                <a:tab pos="1336675" algn="l"/>
                <a:tab pos="2860675" algn="l"/>
                <a:tab pos="4001135" algn="l"/>
                <a:tab pos="4344035" algn="l"/>
                <a:tab pos="5625465" algn="l"/>
                <a:tab pos="6661784" algn="l"/>
                <a:tab pos="8135620" algn="l"/>
              </a:tabLst>
              <a:defRPr spc="-10">
                <a:latin typeface="Verdana"/>
                <a:cs typeface="Verdana"/>
              </a:defRPr>
            </a:lvl1pPr>
          </a:lstStyle>
          <a:p>
            <a:pPr marL="298450" indent="-285750" algn="just">
              <a:lnSpc>
                <a:spcPct val="200000"/>
              </a:lnSpc>
              <a:buFont typeface="Arial" panose="020B0604020202020204" pitchFamily="34" charset="0"/>
              <a:buChar char="•"/>
            </a:pPr>
            <a:r>
              <a:rPr lang="es-ES" b="1" noProof="0" dirty="0"/>
              <a:t>Avalamientos y garantías públicas</a:t>
            </a:r>
          </a:p>
          <a:p>
            <a:pPr algn="just">
              <a:lnSpc>
                <a:spcPct val="200000"/>
              </a:lnSpc>
            </a:pPr>
            <a:r>
              <a:rPr lang="es-ES" b="1" noProof="0" dirty="0"/>
              <a:t>  </a:t>
            </a:r>
            <a:r>
              <a:rPr lang="es-ES" noProof="0" dirty="0"/>
              <a:t>El Gobierno incentiva el uso de sociedades de garantía recíproca (SGR) para facilitar avales a cooperativas, permitiendo acceso a crédito y financiación bancaria a mejores condiciones.</a:t>
            </a:r>
          </a:p>
          <a:p>
            <a:pPr algn="just">
              <a:lnSpc>
                <a:spcPct val="200000"/>
              </a:lnSpc>
            </a:pPr>
            <a:r>
              <a:rPr lang="es-ES" noProof="0" dirty="0"/>
              <a:t>  Se está promoviendo que la Compañía Española de Reafianzamiento (CERSA) reafiance estos avales para reducir el riesgo financiero.</a:t>
            </a:r>
          </a:p>
        </p:txBody>
      </p:sp>
    </p:spTree>
    <p:extLst>
      <p:ext uri="{BB962C8B-B14F-4D97-AF65-F5344CB8AC3E}">
        <p14:creationId xmlns:p14="http://schemas.microsoft.com/office/powerpoint/2010/main" val="1018558083"/>
      </p:ext>
    </p:extLst>
  </p:cSld>
  <p:clrMapOvr>
    <a:masterClrMapping/>
  </p:clrMapOvr>
  <p:transition spd="slow" advTm="30000">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F046-DBE4-A177-9AEB-BA9A7911400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E360922-EE05-BC0C-B4CC-0211BA300F2B}"/>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A5683467-A243-2549-AE45-B4A92627340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D48A68BA-4691-DB8C-CF5F-38C70F25E6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1AC4F93-0940-C587-D410-BC4DB03164A9}"/>
              </a:ext>
            </a:extLst>
          </p:cNvPr>
          <p:cNvSpPr txBox="1"/>
          <p:nvPr/>
        </p:nvSpPr>
        <p:spPr>
          <a:xfrm>
            <a:off x="914399" y="2133600"/>
            <a:ext cx="8305801" cy="4920963"/>
          </a:xfrm>
          <a:prstGeom prst="rect">
            <a:avLst/>
          </a:prstGeom>
        </p:spPr>
        <p:txBody>
          <a:bodyPr vert="horz" wrap="square" lIns="0" tIns="12700" rIns="0" bIns="0" rtlCol="0">
            <a:spAutoFit/>
          </a:bodyPr>
          <a:lstStyle>
            <a:defPPr>
              <a:defRPr lang="en-US"/>
            </a:defPPr>
            <a:lvl1pPr marL="12700">
              <a:lnSpc>
                <a:spcPct val="100000"/>
              </a:lnSpc>
              <a:spcBef>
                <a:spcPts val="100"/>
              </a:spcBef>
              <a:tabLst>
                <a:tab pos="1336675" algn="l"/>
                <a:tab pos="2860675" algn="l"/>
                <a:tab pos="4001135" algn="l"/>
                <a:tab pos="4344035" algn="l"/>
                <a:tab pos="5625465" algn="l"/>
                <a:tab pos="6661784" algn="l"/>
                <a:tab pos="8135620" algn="l"/>
              </a:tabLst>
              <a:defRPr spc="-10">
                <a:latin typeface="Verdana"/>
                <a:cs typeface="Verdana"/>
              </a:defRPr>
            </a:lvl1pPr>
          </a:lstStyle>
          <a:p>
            <a:pPr marL="298450" indent="-285750" algn="just">
              <a:lnSpc>
                <a:spcPct val="200000"/>
              </a:lnSpc>
              <a:buFont typeface="Arial" panose="020B0604020202020204" pitchFamily="34" charset="0"/>
              <a:buChar char="•"/>
            </a:pPr>
            <a:r>
              <a:rPr lang="es-ES" b="1" noProof="0" dirty="0"/>
              <a:t>Programas y apoyo técnico</a:t>
            </a:r>
          </a:p>
          <a:p>
            <a:pPr algn="just">
              <a:lnSpc>
                <a:spcPct val="200000"/>
              </a:lnSpc>
            </a:pPr>
            <a:r>
              <a:rPr lang="es-ES" b="1" noProof="0" dirty="0"/>
              <a:t>  </a:t>
            </a:r>
            <a:r>
              <a:rPr lang="es-ES" noProof="0" dirty="0"/>
              <a:t>Fundaciones y entidades públicas ofrecen soporte técnico, asesoramiento organizativo y acompañamiento legal para acceder a recursos públicos y diseñar proyectos viables de vivienda cooperativa en cesión de uso. Estos mecanismos, cada vez más habituales en la política de vivienda, están pensados para consolidar un parque estable de vivienda asequible, cooperativa, con vocación social y antiespeculativa, facilitando la inclusión y la asequibilidad para grupos amplios y vulnerables.</a:t>
            </a:r>
          </a:p>
        </p:txBody>
      </p:sp>
    </p:spTree>
    <p:extLst>
      <p:ext uri="{BB962C8B-B14F-4D97-AF65-F5344CB8AC3E}">
        <p14:creationId xmlns:p14="http://schemas.microsoft.com/office/powerpoint/2010/main" val="1805644685"/>
      </p:ext>
    </p:extLst>
  </p:cSld>
  <p:clrMapOvr>
    <a:masterClrMapping/>
  </p:clrMapOvr>
  <p:transition spd="slow" advTm="30000">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5A07-30EF-D192-A095-A3C11DB0400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3E54B89-723F-2670-C82A-B0886CC48DE0}"/>
              </a:ext>
            </a:extLst>
          </p:cNvPr>
          <p:cNvSpPr txBox="1"/>
          <p:nvPr/>
        </p:nvSpPr>
        <p:spPr>
          <a:xfrm>
            <a:off x="914400" y="2057400"/>
            <a:ext cx="8305800" cy="3382977"/>
          </a:xfrm>
          <a:prstGeom prst="rect">
            <a:avLst/>
          </a:prstGeom>
        </p:spPr>
        <p:txBody>
          <a:bodyPr vert="horz" wrap="square" lIns="0" tIns="12700" rIns="0" bIns="0" rtlCol="0">
            <a:spAutoFit/>
          </a:bodyPr>
          <a:lstStyle/>
          <a:p>
            <a:pPr algn="just">
              <a:lnSpc>
                <a:spcPct val="100000"/>
              </a:lnSpc>
              <a:spcBef>
                <a:spcPts val="30"/>
              </a:spcBef>
            </a:pPr>
            <a:endParaRPr lang="es-ES" sz="1800" noProof="0" dirty="0">
              <a:latin typeface="Verdana"/>
              <a:cs typeface="Verdana"/>
            </a:endParaRPr>
          </a:p>
          <a:p>
            <a:pPr marL="12700" algn="just">
              <a:lnSpc>
                <a:spcPct val="100000"/>
              </a:lnSpc>
            </a:pPr>
            <a:r>
              <a:rPr lang="es-ES" sz="1800" b="1" noProof="0" dirty="0">
                <a:latin typeface="Verdana"/>
                <a:cs typeface="Verdana"/>
              </a:rPr>
              <a:t>Algunos</a:t>
            </a:r>
            <a:r>
              <a:rPr lang="es-ES" sz="1800" b="1" spc="-60" noProof="0" dirty="0">
                <a:latin typeface="Verdana"/>
                <a:cs typeface="Verdana"/>
              </a:rPr>
              <a:t> </a:t>
            </a:r>
            <a:r>
              <a:rPr lang="es-ES" sz="1800" b="1" noProof="0" dirty="0">
                <a:latin typeface="Verdana"/>
                <a:cs typeface="Verdana"/>
              </a:rPr>
              <a:t>datos</a:t>
            </a:r>
            <a:r>
              <a:rPr lang="es-ES" sz="1800" b="1" spc="-55" noProof="0" dirty="0">
                <a:latin typeface="Verdana"/>
                <a:cs typeface="Verdana"/>
              </a:rPr>
              <a:t> </a:t>
            </a:r>
            <a:r>
              <a:rPr lang="es-ES" sz="1800" b="1" noProof="0" dirty="0">
                <a:latin typeface="Verdana"/>
                <a:cs typeface="Verdana"/>
              </a:rPr>
              <a:t>de</a:t>
            </a:r>
            <a:r>
              <a:rPr lang="es-ES" sz="1800" b="1" spc="-50" noProof="0" dirty="0">
                <a:latin typeface="Verdana"/>
                <a:cs typeface="Verdana"/>
              </a:rPr>
              <a:t> </a:t>
            </a:r>
            <a:r>
              <a:rPr lang="es-ES" sz="1800" b="1" spc="-20" noProof="0" dirty="0">
                <a:latin typeface="Verdana"/>
                <a:cs typeface="Verdana"/>
              </a:rPr>
              <a:t>Jaén:</a:t>
            </a:r>
            <a:endParaRPr lang="es-ES" sz="1800" noProof="0" dirty="0">
              <a:latin typeface="Verdana"/>
              <a:cs typeface="Verdana"/>
            </a:endParaRPr>
          </a:p>
          <a:p>
            <a:pPr marL="12700" marR="5080" algn="just">
              <a:lnSpc>
                <a:spcPts val="4380"/>
              </a:lnSpc>
              <a:spcBef>
                <a:spcPts val="505"/>
              </a:spcBef>
              <a:tabLst>
                <a:tab pos="934719" algn="l"/>
                <a:tab pos="1771650" algn="l"/>
                <a:tab pos="2204085" algn="l"/>
                <a:tab pos="3317240" algn="l"/>
                <a:tab pos="4638040" algn="l"/>
                <a:tab pos="6316345" algn="l"/>
                <a:tab pos="6670040" algn="l"/>
              </a:tabLst>
            </a:pPr>
            <a:r>
              <a:rPr lang="es-ES" sz="1800" noProof="0" dirty="0">
                <a:latin typeface="Verdana"/>
                <a:cs typeface="Verdana"/>
              </a:rPr>
              <a:t>En</a:t>
            </a:r>
            <a:r>
              <a:rPr lang="es-ES" sz="1800" spc="-30" noProof="0" dirty="0">
                <a:latin typeface="Verdana"/>
                <a:cs typeface="Verdana"/>
              </a:rPr>
              <a:t> </a:t>
            </a:r>
            <a:r>
              <a:rPr lang="es-ES" sz="1800" noProof="0" dirty="0">
                <a:latin typeface="Verdana"/>
                <a:cs typeface="Verdana"/>
              </a:rPr>
              <a:t>Jaén,</a:t>
            </a:r>
            <a:r>
              <a:rPr lang="es-ES" sz="1800" spc="-20" noProof="0" dirty="0">
                <a:latin typeface="Verdana"/>
                <a:cs typeface="Verdana"/>
              </a:rPr>
              <a:t> </a:t>
            </a:r>
            <a:r>
              <a:rPr lang="es-ES" sz="1800" noProof="0" dirty="0">
                <a:latin typeface="Verdana"/>
                <a:cs typeface="Verdana"/>
              </a:rPr>
              <a:t>cabe</a:t>
            </a:r>
            <a:r>
              <a:rPr lang="es-ES" sz="1800" spc="-30" noProof="0" dirty="0">
                <a:latin typeface="Verdana"/>
                <a:cs typeface="Verdana"/>
              </a:rPr>
              <a:t> </a:t>
            </a:r>
            <a:r>
              <a:rPr lang="es-ES" sz="1800" noProof="0" dirty="0">
                <a:latin typeface="Verdana"/>
                <a:cs typeface="Verdana"/>
              </a:rPr>
              <a:t>destacar</a:t>
            </a:r>
            <a:r>
              <a:rPr lang="es-ES" sz="1800" spc="-25" noProof="0" dirty="0">
                <a:latin typeface="Verdana"/>
                <a:cs typeface="Verdana"/>
              </a:rPr>
              <a:t> </a:t>
            </a:r>
            <a:r>
              <a:rPr lang="es-ES" sz="1800" noProof="0" dirty="0">
                <a:latin typeface="Verdana"/>
                <a:cs typeface="Verdana"/>
              </a:rPr>
              <a:t>que</a:t>
            </a:r>
            <a:r>
              <a:rPr lang="es-ES" sz="1800" spc="-30" noProof="0" dirty="0">
                <a:latin typeface="Verdana"/>
                <a:cs typeface="Verdana"/>
              </a:rPr>
              <a:t> </a:t>
            </a:r>
            <a:r>
              <a:rPr lang="es-ES" sz="1800" noProof="0" dirty="0">
                <a:latin typeface="Verdana"/>
                <a:cs typeface="Verdana"/>
              </a:rPr>
              <a:t>la</a:t>
            </a:r>
            <a:r>
              <a:rPr lang="es-ES" sz="1800" spc="-25" noProof="0" dirty="0">
                <a:latin typeface="Verdana"/>
                <a:cs typeface="Verdana"/>
              </a:rPr>
              <a:t> </a:t>
            </a:r>
            <a:r>
              <a:rPr lang="es-ES" sz="1800" noProof="0" dirty="0">
                <a:latin typeface="Verdana"/>
                <a:cs typeface="Verdana"/>
              </a:rPr>
              <a:t>provincia</a:t>
            </a:r>
            <a:r>
              <a:rPr lang="es-ES" sz="1800" spc="-25" noProof="0" dirty="0">
                <a:latin typeface="Verdana"/>
                <a:cs typeface="Verdana"/>
              </a:rPr>
              <a:t> </a:t>
            </a:r>
            <a:r>
              <a:rPr lang="es-ES" sz="1800" noProof="0" dirty="0">
                <a:latin typeface="Verdana"/>
                <a:cs typeface="Verdana"/>
              </a:rPr>
              <a:t>cuenta</a:t>
            </a:r>
            <a:r>
              <a:rPr lang="es-ES" sz="1800" spc="-25" noProof="0" dirty="0">
                <a:latin typeface="Verdana"/>
                <a:cs typeface="Verdana"/>
              </a:rPr>
              <a:t> </a:t>
            </a:r>
            <a:r>
              <a:rPr lang="es-ES" sz="1800" noProof="0" dirty="0">
                <a:latin typeface="Verdana"/>
                <a:cs typeface="Verdana"/>
              </a:rPr>
              <a:t>con</a:t>
            </a:r>
            <a:r>
              <a:rPr lang="es-ES" sz="1800" spc="-35" noProof="0" dirty="0">
                <a:latin typeface="Verdana"/>
                <a:cs typeface="Verdana"/>
              </a:rPr>
              <a:t> </a:t>
            </a:r>
            <a:r>
              <a:rPr lang="es-ES" sz="1800" noProof="0" dirty="0">
                <a:latin typeface="Verdana"/>
                <a:cs typeface="Verdana"/>
              </a:rPr>
              <a:t>una</a:t>
            </a:r>
            <a:r>
              <a:rPr lang="es-ES" sz="1800" spc="-30" noProof="0" dirty="0">
                <a:latin typeface="Verdana"/>
                <a:cs typeface="Verdana"/>
              </a:rPr>
              <a:t> </a:t>
            </a:r>
            <a:r>
              <a:rPr lang="es-ES" sz="1800" noProof="0" dirty="0">
                <a:latin typeface="Verdana"/>
                <a:cs typeface="Verdana"/>
              </a:rPr>
              <a:t>alta</a:t>
            </a:r>
            <a:r>
              <a:rPr lang="es-ES" sz="1800" spc="-25" noProof="0" dirty="0">
                <a:latin typeface="Verdana"/>
                <a:cs typeface="Verdana"/>
              </a:rPr>
              <a:t> </a:t>
            </a:r>
            <a:r>
              <a:rPr lang="es-ES" sz="1800" noProof="0" dirty="0">
                <a:latin typeface="Verdana"/>
                <a:cs typeface="Verdana"/>
              </a:rPr>
              <a:t>demanda</a:t>
            </a:r>
            <a:r>
              <a:rPr lang="es-ES" sz="1800" spc="-25" noProof="0" dirty="0">
                <a:latin typeface="Verdana"/>
                <a:cs typeface="Verdana"/>
              </a:rPr>
              <a:t> </a:t>
            </a:r>
            <a:r>
              <a:rPr lang="es-ES" sz="1800" spc="-50" noProof="0" dirty="0">
                <a:latin typeface="Verdana"/>
                <a:cs typeface="Verdana"/>
              </a:rPr>
              <a:t>y </a:t>
            </a:r>
            <a:r>
              <a:rPr lang="es-ES" sz="1800" spc="-10" noProof="0" dirty="0">
                <a:latin typeface="Verdana"/>
                <a:cs typeface="Verdana"/>
              </a:rPr>
              <a:t>escasa</a:t>
            </a:r>
            <a:r>
              <a:rPr lang="es-ES" sz="1800" noProof="0" dirty="0">
                <a:latin typeface="Verdana"/>
                <a:cs typeface="Verdana"/>
              </a:rPr>
              <a:t>	</a:t>
            </a:r>
            <a:r>
              <a:rPr lang="es-ES" sz="1800" spc="-10" noProof="0" dirty="0">
                <a:latin typeface="Verdana"/>
                <a:cs typeface="Verdana"/>
              </a:rPr>
              <a:t>oferta</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vivienda</a:t>
            </a:r>
            <a:r>
              <a:rPr lang="es-ES" sz="1800" noProof="0" dirty="0">
                <a:latin typeface="Verdana"/>
                <a:cs typeface="Verdana"/>
              </a:rPr>
              <a:t>	</a:t>
            </a:r>
            <a:r>
              <a:rPr lang="es-ES" sz="1800" spc="-10" noProof="0" dirty="0">
                <a:latin typeface="Verdana"/>
                <a:cs typeface="Verdana"/>
              </a:rPr>
              <a:t>asequible.</a:t>
            </a:r>
            <a:r>
              <a:rPr lang="es-ES" sz="1800" noProof="0" dirty="0">
                <a:latin typeface="Verdana"/>
                <a:cs typeface="Verdana"/>
              </a:rPr>
              <a:t>	</a:t>
            </a:r>
            <a:r>
              <a:rPr lang="es-ES" sz="1800" spc="-10" noProof="0" dirty="0">
                <a:latin typeface="Verdana"/>
                <a:cs typeface="Verdana"/>
              </a:rPr>
              <a:t>Actualmente,</a:t>
            </a:r>
            <a:r>
              <a:rPr lang="es-ES" sz="1800" noProof="0" dirty="0">
                <a:latin typeface="Verdana"/>
                <a:cs typeface="Verdana"/>
              </a:rPr>
              <a:t>	</a:t>
            </a:r>
            <a:r>
              <a:rPr lang="es-ES" sz="1800" spc="-25" noProof="0" dirty="0">
                <a:latin typeface="Verdana"/>
                <a:cs typeface="Verdana"/>
              </a:rPr>
              <a:t>el</a:t>
            </a:r>
            <a:r>
              <a:rPr lang="es-ES" sz="1800" noProof="0" dirty="0">
                <a:latin typeface="Verdana"/>
                <a:cs typeface="Verdana"/>
              </a:rPr>
              <a:t>	</a:t>
            </a:r>
            <a:r>
              <a:rPr lang="es-ES" sz="1800" spc="-10" noProof="0" dirty="0">
                <a:latin typeface="Verdana"/>
                <a:cs typeface="Verdana"/>
              </a:rPr>
              <a:t>Ayuntamiento</a:t>
            </a:r>
            <a:endParaRPr lang="es-ES" sz="1800" noProof="0" dirty="0">
              <a:latin typeface="Verdana"/>
              <a:cs typeface="Verdana"/>
            </a:endParaRPr>
          </a:p>
          <a:p>
            <a:pPr marL="12700" marR="5080" algn="just">
              <a:lnSpc>
                <a:spcPts val="4370"/>
              </a:lnSpc>
              <a:spcBef>
                <a:spcPts val="10"/>
              </a:spcBef>
            </a:pPr>
            <a:r>
              <a:rPr lang="es-ES" sz="1800" noProof="0" dirty="0">
                <a:latin typeface="Verdana"/>
                <a:cs typeface="Verdana"/>
              </a:rPr>
              <a:t>trabaja</a:t>
            </a:r>
            <a:r>
              <a:rPr lang="es-ES" sz="1800" spc="-75" noProof="0" dirty="0">
                <a:latin typeface="Verdana"/>
                <a:cs typeface="Verdana"/>
              </a:rPr>
              <a:t> </a:t>
            </a:r>
            <a:r>
              <a:rPr lang="es-ES" sz="1800" noProof="0" dirty="0">
                <a:latin typeface="Verdana"/>
                <a:cs typeface="Verdana"/>
              </a:rPr>
              <a:t>en</a:t>
            </a:r>
            <a:r>
              <a:rPr lang="es-ES" sz="1800" spc="-70" noProof="0" dirty="0">
                <a:latin typeface="Verdana"/>
                <a:cs typeface="Verdana"/>
              </a:rPr>
              <a:t> </a:t>
            </a:r>
            <a:r>
              <a:rPr lang="es-ES" sz="1800" noProof="0" dirty="0">
                <a:latin typeface="Verdana"/>
                <a:cs typeface="Verdana"/>
              </a:rPr>
              <a:t>la</a:t>
            </a:r>
            <a:r>
              <a:rPr lang="es-ES" sz="1800" spc="-65" noProof="0" dirty="0">
                <a:latin typeface="Verdana"/>
                <a:cs typeface="Verdana"/>
              </a:rPr>
              <a:t> </a:t>
            </a:r>
            <a:r>
              <a:rPr lang="es-ES" sz="1800" noProof="0" dirty="0">
                <a:latin typeface="Verdana"/>
                <a:cs typeface="Verdana"/>
              </a:rPr>
              <a:t>activación</a:t>
            </a:r>
            <a:r>
              <a:rPr lang="es-ES" sz="1800" spc="-70" noProof="0" dirty="0">
                <a:latin typeface="Verdana"/>
                <a:cs typeface="Verdana"/>
              </a:rPr>
              <a:t> </a:t>
            </a:r>
            <a:r>
              <a:rPr lang="es-ES" sz="1800" noProof="0" dirty="0">
                <a:latin typeface="Verdana"/>
                <a:cs typeface="Verdana"/>
              </a:rPr>
              <a:t>de</a:t>
            </a:r>
            <a:r>
              <a:rPr lang="es-ES" sz="1800" spc="-70" noProof="0" dirty="0">
                <a:latin typeface="Verdana"/>
                <a:cs typeface="Verdana"/>
              </a:rPr>
              <a:t> </a:t>
            </a:r>
            <a:r>
              <a:rPr lang="es-ES" sz="1800" noProof="0" dirty="0">
                <a:latin typeface="Verdana"/>
                <a:cs typeface="Verdana"/>
              </a:rPr>
              <a:t>más</a:t>
            </a:r>
            <a:r>
              <a:rPr lang="es-ES" sz="1800" spc="-70" noProof="0" dirty="0">
                <a:latin typeface="Verdana"/>
                <a:cs typeface="Verdana"/>
              </a:rPr>
              <a:t> </a:t>
            </a:r>
            <a:r>
              <a:rPr lang="es-ES" sz="1800" noProof="0" dirty="0">
                <a:latin typeface="Verdana"/>
                <a:cs typeface="Verdana"/>
              </a:rPr>
              <a:t>de</a:t>
            </a:r>
            <a:r>
              <a:rPr lang="es-ES" sz="1800" spc="-80" noProof="0" dirty="0">
                <a:latin typeface="Verdana"/>
                <a:cs typeface="Verdana"/>
              </a:rPr>
              <a:t> </a:t>
            </a:r>
            <a:r>
              <a:rPr lang="es-ES" sz="1800" noProof="0" dirty="0">
                <a:latin typeface="Verdana"/>
                <a:cs typeface="Verdana"/>
              </a:rPr>
              <a:t>500</a:t>
            </a:r>
            <a:r>
              <a:rPr lang="es-ES" sz="1800" spc="-65" noProof="0" dirty="0">
                <a:latin typeface="Verdana"/>
                <a:cs typeface="Verdana"/>
              </a:rPr>
              <a:t> </a:t>
            </a:r>
            <a:r>
              <a:rPr lang="es-ES" sz="1800" noProof="0" dirty="0">
                <a:latin typeface="Verdana"/>
                <a:cs typeface="Verdana"/>
              </a:rPr>
              <a:t>viviendas</a:t>
            </a:r>
            <a:r>
              <a:rPr lang="es-ES" sz="1800" spc="-75" noProof="0" dirty="0">
                <a:latin typeface="Verdana"/>
                <a:cs typeface="Verdana"/>
              </a:rPr>
              <a:t> </a:t>
            </a:r>
            <a:r>
              <a:rPr lang="es-ES" sz="1800" noProof="0" dirty="0">
                <a:latin typeface="Verdana"/>
                <a:cs typeface="Verdana"/>
              </a:rPr>
              <a:t>de</a:t>
            </a:r>
            <a:r>
              <a:rPr lang="es-ES" sz="1800" spc="-65" noProof="0" dirty="0">
                <a:latin typeface="Verdana"/>
                <a:cs typeface="Verdana"/>
              </a:rPr>
              <a:t> </a:t>
            </a:r>
            <a:r>
              <a:rPr lang="es-ES" sz="1800" noProof="0" dirty="0">
                <a:latin typeface="Verdana"/>
                <a:cs typeface="Verdana"/>
              </a:rPr>
              <a:t>protección</a:t>
            </a:r>
            <a:r>
              <a:rPr lang="es-ES" sz="1800" spc="-75" noProof="0" dirty="0">
                <a:latin typeface="Verdana"/>
                <a:cs typeface="Verdana"/>
              </a:rPr>
              <a:t> </a:t>
            </a:r>
            <a:r>
              <a:rPr lang="es-ES" sz="1800" noProof="0" dirty="0">
                <a:latin typeface="Verdana"/>
                <a:cs typeface="Verdana"/>
              </a:rPr>
              <a:t>oficial,</a:t>
            </a:r>
            <a:r>
              <a:rPr lang="es-ES" sz="1800" spc="-65" noProof="0" dirty="0">
                <a:latin typeface="Verdana"/>
                <a:cs typeface="Verdana"/>
              </a:rPr>
              <a:t> </a:t>
            </a:r>
            <a:r>
              <a:rPr lang="es-ES" sz="1800" spc="-50" noProof="0" dirty="0">
                <a:latin typeface="Verdana"/>
                <a:cs typeface="Verdana"/>
              </a:rPr>
              <a:t>y </a:t>
            </a:r>
            <a:r>
              <a:rPr lang="es-ES" sz="1800" noProof="0" dirty="0">
                <a:latin typeface="Verdana"/>
                <a:cs typeface="Verdana"/>
              </a:rPr>
              <a:t>se</a:t>
            </a:r>
            <a:r>
              <a:rPr lang="es-ES" sz="1800" spc="165" noProof="0" dirty="0">
                <a:latin typeface="Verdana"/>
                <a:cs typeface="Verdana"/>
              </a:rPr>
              <a:t> </a:t>
            </a:r>
            <a:r>
              <a:rPr lang="es-ES" sz="1800" noProof="0" dirty="0">
                <a:latin typeface="Verdana"/>
                <a:cs typeface="Verdana"/>
              </a:rPr>
              <a:t>proyectan</a:t>
            </a:r>
            <a:r>
              <a:rPr lang="es-ES" sz="1800" spc="185" noProof="0" dirty="0">
                <a:latin typeface="Verdana"/>
                <a:cs typeface="Verdana"/>
              </a:rPr>
              <a:t> </a:t>
            </a:r>
            <a:r>
              <a:rPr lang="es-ES" sz="1800" noProof="0" dirty="0">
                <a:latin typeface="Verdana"/>
                <a:cs typeface="Verdana"/>
              </a:rPr>
              <a:t>hasta</a:t>
            </a:r>
            <a:r>
              <a:rPr lang="es-ES" sz="1800" spc="170" noProof="0" dirty="0">
                <a:latin typeface="Verdana"/>
                <a:cs typeface="Verdana"/>
              </a:rPr>
              <a:t> </a:t>
            </a:r>
            <a:r>
              <a:rPr lang="es-ES" sz="1800" noProof="0" dirty="0">
                <a:latin typeface="Verdana"/>
                <a:cs typeface="Verdana"/>
              </a:rPr>
              <a:t>1.000</a:t>
            </a:r>
            <a:r>
              <a:rPr lang="es-ES" sz="1800" spc="170" noProof="0" dirty="0">
                <a:latin typeface="Verdana"/>
                <a:cs typeface="Verdana"/>
              </a:rPr>
              <a:t> </a:t>
            </a:r>
            <a:r>
              <a:rPr lang="es-ES" sz="1800" noProof="0" dirty="0">
                <a:latin typeface="Verdana"/>
                <a:cs typeface="Verdana"/>
              </a:rPr>
              <a:t>nuevas</a:t>
            </a:r>
            <a:r>
              <a:rPr lang="es-ES" sz="1800" spc="170" noProof="0" dirty="0">
                <a:latin typeface="Verdana"/>
                <a:cs typeface="Verdana"/>
              </a:rPr>
              <a:t> </a:t>
            </a:r>
            <a:r>
              <a:rPr lang="es-ES" sz="1800" noProof="0" dirty="0">
                <a:latin typeface="Verdana"/>
                <a:cs typeface="Verdana"/>
              </a:rPr>
              <a:t>viviendas,</a:t>
            </a:r>
            <a:r>
              <a:rPr lang="es-ES" sz="1800" spc="175" noProof="0" dirty="0">
                <a:latin typeface="Verdana"/>
                <a:cs typeface="Verdana"/>
              </a:rPr>
              <a:t> </a:t>
            </a:r>
            <a:r>
              <a:rPr lang="es-ES" sz="1800" noProof="0" dirty="0">
                <a:latin typeface="Verdana"/>
                <a:cs typeface="Verdana"/>
              </a:rPr>
              <a:t>que</a:t>
            </a:r>
            <a:r>
              <a:rPr lang="es-ES" sz="1800" spc="165" noProof="0" dirty="0">
                <a:latin typeface="Verdana"/>
                <a:cs typeface="Verdana"/>
              </a:rPr>
              <a:t> </a:t>
            </a:r>
            <a:r>
              <a:rPr lang="es-ES" sz="1800" noProof="0" dirty="0">
                <a:latin typeface="Verdana"/>
                <a:cs typeface="Verdana"/>
              </a:rPr>
              <a:t>en</a:t>
            </a:r>
            <a:r>
              <a:rPr lang="es-ES" sz="1800" spc="170" noProof="0" dirty="0">
                <a:latin typeface="Verdana"/>
                <a:cs typeface="Verdana"/>
              </a:rPr>
              <a:t> </a:t>
            </a:r>
            <a:r>
              <a:rPr lang="es-ES" sz="1800" noProof="0" dirty="0">
                <a:latin typeface="Verdana"/>
                <a:cs typeface="Verdana"/>
              </a:rPr>
              <a:t>su</a:t>
            </a:r>
            <a:r>
              <a:rPr lang="es-ES" sz="1800" spc="170" noProof="0" dirty="0">
                <a:latin typeface="Verdana"/>
                <a:cs typeface="Verdana"/>
              </a:rPr>
              <a:t> </a:t>
            </a:r>
            <a:r>
              <a:rPr lang="es-ES" sz="1800" noProof="0" dirty="0">
                <a:latin typeface="Verdana"/>
                <a:cs typeface="Verdana"/>
              </a:rPr>
              <a:t>mayoría</a:t>
            </a:r>
            <a:r>
              <a:rPr lang="es-ES" sz="1800" spc="160" noProof="0" dirty="0">
                <a:latin typeface="Verdana"/>
                <a:cs typeface="Verdana"/>
              </a:rPr>
              <a:t> </a:t>
            </a:r>
            <a:r>
              <a:rPr lang="es-ES" sz="1800" spc="-10" noProof="0" dirty="0">
                <a:latin typeface="Verdana"/>
                <a:cs typeface="Verdana"/>
              </a:rPr>
              <a:t>serán</a:t>
            </a:r>
            <a:endParaRPr lang="es-ES" sz="1800" noProof="0" dirty="0">
              <a:latin typeface="Verdana"/>
              <a:cs typeface="Verdana"/>
            </a:endParaRPr>
          </a:p>
          <a:p>
            <a:pPr marL="12700" algn="just">
              <a:lnSpc>
                <a:spcPct val="100000"/>
              </a:lnSpc>
              <a:spcBef>
                <a:spcPts val="1700"/>
              </a:spcBef>
            </a:pPr>
            <a:r>
              <a:rPr lang="es-ES" sz="1800" noProof="0" dirty="0">
                <a:latin typeface="Verdana"/>
                <a:cs typeface="Verdana"/>
              </a:rPr>
              <a:t>VPO.</a:t>
            </a:r>
            <a:r>
              <a:rPr lang="es-ES" sz="1800" spc="-45" noProof="0" dirty="0">
                <a:latin typeface="Verdana"/>
                <a:cs typeface="Verdana"/>
              </a:rPr>
              <a:t> </a:t>
            </a:r>
            <a:r>
              <a:rPr lang="es-ES" sz="1800" noProof="0" dirty="0">
                <a:latin typeface="Verdana"/>
                <a:cs typeface="Verdana"/>
              </a:rPr>
              <a:t>Sin</a:t>
            </a:r>
            <a:r>
              <a:rPr lang="es-ES" sz="1800" spc="-50" noProof="0" dirty="0">
                <a:latin typeface="Verdana"/>
                <a:cs typeface="Verdana"/>
              </a:rPr>
              <a:t> </a:t>
            </a:r>
            <a:r>
              <a:rPr lang="es-ES" sz="1800" noProof="0" dirty="0">
                <a:latin typeface="Verdana"/>
                <a:cs typeface="Verdana"/>
              </a:rPr>
              <a:t>embargo,</a:t>
            </a:r>
            <a:r>
              <a:rPr lang="es-ES" sz="1800" spc="-45" noProof="0" dirty="0">
                <a:latin typeface="Verdana"/>
                <a:cs typeface="Verdana"/>
              </a:rPr>
              <a:t> </a:t>
            </a:r>
            <a:r>
              <a:rPr lang="es-ES" sz="1800" noProof="0" dirty="0">
                <a:latin typeface="Verdana"/>
                <a:cs typeface="Verdana"/>
              </a:rPr>
              <a:t>se</a:t>
            </a:r>
            <a:r>
              <a:rPr lang="es-ES" sz="1800" spc="-50" noProof="0" dirty="0">
                <a:latin typeface="Verdana"/>
                <a:cs typeface="Verdana"/>
              </a:rPr>
              <a:t> </a:t>
            </a:r>
            <a:r>
              <a:rPr lang="es-ES" sz="1800" noProof="0" dirty="0">
                <a:latin typeface="Verdana"/>
                <a:cs typeface="Verdana"/>
              </a:rPr>
              <a:t>registran</a:t>
            </a:r>
            <a:r>
              <a:rPr lang="es-ES" sz="1800" spc="-50" noProof="0" dirty="0">
                <a:latin typeface="Verdana"/>
                <a:cs typeface="Verdana"/>
              </a:rPr>
              <a:t> </a:t>
            </a:r>
            <a:r>
              <a:rPr lang="es-ES" sz="1800" noProof="0" dirty="0">
                <a:latin typeface="Verdana"/>
                <a:cs typeface="Verdana"/>
              </a:rPr>
              <a:t>más</a:t>
            </a:r>
            <a:r>
              <a:rPr lang="es-ES" sz="1800" spc="-45"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13.000</a:t>
            </a:r>
            <a:r>
              <a:rPr lang="es-ES" sz="1800" spc="-50" noProof="0" dirty="0">
                <a:latin typeface="Verdana"/>
                <a:cs typeface="Verdana"/>
              </a:rPr>
              <a:t> </a:t>
            </a:r>
            <a:r>
              <a:rPr lang="es-ES" sz="1800" noProof="0" dirty="0">
                <a:latin typeface="Verdana"/>
                <a:cs typeface="Verdana"/>
              </a:rPr>
              <a:t>solicitantes</a:t>
            </a:r>
            <a:r>
              <a:rPr lang="es-ES" sz="1800" spc="-50" noProof="0" dirty="0">
                <a:latin typeface="Verdana"/>
                <a:cs typeface="Verdana"/>
              </a:rPr>
              <a:t> </a:t>
            </a:r>
            <a:r>
              <a:rPr lang="es-ES" sz="1800" spc="-10" noProof="0" dirty="0">
                <a:latin typeface="Verdana"/>
                <a:cs typeface="Verdana"/>
              </a:rPr>
              <a:t>oficiales</a:t>
            </a:r>
            <a:endParaRPr lang="es-ES" sz="1800" noProof="0" dirty="0">
              <a:latin typeface="Verdana"/>
              <a:cs typeface="Verdana"/>
            </a:endParaRPr>
          </a:p>
        </p:txBody>
      </p:sp>
      <p:pic>
        <p:nvPicPr>
          <p:cNvPr id="3" name="Imagen 2">
            <a:extLst>
              <a:ext uri="{FF2B5EF4-FFF2-40B4-BE49-F238E27FC236}">
                <a16:creationId xmlns:a16="http://schemas.microsoft.com/office/drawing/2014/main" id="{7BA17B57-5C79-991E-60B8-0D8A8AAFD6AF}"/>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D12F8B58-ADAF-770E-B593-862E135182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63A9CC51-6B1C-B099-DE45-C057FCC367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99809"/>
      </p:ext>
    </p:extLst>
  </p:cSld>
  <p:clrMapOvr>
    <a:masterClrMapping/>
  </p:clrMapOvr>
  <p:transition spd="slow" advTm="30000">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521788"/>
            <a:ext cx="8229600" cy="3634104"/>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inscritos</a:t>
            </a:r>
            <a:r>
              <a:rPr lang="es-ES" sz="1800" spc="195" noProof="0" dirty="0">
                <a:latin typeface="Verdana"/>
                <a:cs typeface="Verdana"/>
              </a:rPr>
              <a:t>  </a:t>
            </a:r>
            <a:r>
              <a:rPr lang="es-ES" sz="1800" noProof="0" dirty="0">
                <a:latin typeface="Verdana"/>
                <a:cs typeface="Verdana"/>
              </a:rPr>
              <a:t>en</a:t>
            </a:r>
            <a:r>
              <a:rPr lang="es-ES" sz="1800" spc="200" noProof="0" dirty="0">
                <a:latin typeface="Verdana"/>
                <a:cs typeface="Verdana"/>
              </a:rPr>
              <a:t>  </a:t>
            </a:r>
            <a:r>
              <a:rPr lang="es-ES" sz="1800" noProof="0" dirty="0">
                <a:latin typeface="Verdana"/>
                <a:cs typeface="Verdana"/>
              </a:rPr>
              <a:t>el</a:t>
            </a:r>
            <a:r>
              <a:rPr lang="es-ES" sz="1800" spc="195" noProof="0" dirty="0">
                <a:latin typeface="Verdana"/>
                <a:cs typeface="Verdana"/>
              </a:rPr>
              <a:t>  </a:t>
            </a:r>
            <a:r>
              <a:rPr lang="es-ES" sz="1800" noProof="0" dirty="0">
                <a:latin typeface="Verdana"/>
                <a:cs typeface="Verdana"/>
              </a:rPr>
              <a:t>Registro</a:t>
            </a:r>
            <a:r>
              <a:rPr lang="es-ES" sz="1800" spc="195" noProof="0" dirty="0">
                <a:latin typeface="Verdana"/>
                <a:cs typeface="Verdana"/>
              </a:rPr>
              <a:t>  </a:t>
            </a:r>
            <a:r>
              <a:rPr lang="es-ES" sz="1800" noProof="0" dirty="0">
                <a:latin typeface="Verdana"/>
                <a:cs typeface="Verdana"/>
              </a:rPr>
              <a:t>de</a:t>
            </a:r>
            <a:r>
              <a:rPr lang="es-ES" sz="1800" spc="195" noProof="0" dirty="0">
                <a:latin typeface="Verdana"/>
                <a:cs typeface="Verdana"/>
              </a:rPr>
              <a:t>  </a:t>
            </a:r>
            <a:r>
              <a:rPr lang="es-ES" sz="1800" noProof="0" dirty="0">
                <a:latin typeface="Verdana"/>
                <a:cs typeface="Verdana"/>
              </a:rPr>
              <a:t>Demandantes,</a:t>
            </a:r>
            <a:r>
              <a:rPr lang="es-ES" sz="1800" spc="200" noProof="0" dirty="0">
                <a:latin typeface="Verdana"/>
                <a:cs typeface="Verdana"/>
              </a:rPr>
              <a:t>  </a:t>
            </a:r>
            <a:r>
              <a:rPr lang="es-ES" sz="1800" noProof="0" dirty="0">
                <a:latin typeface="Verdana"/>
                <a:cs typeface="Verdana"/>
              </a:rPr>
              <a:t>lo</a:t>
            </a:r>
            <a:r>
              <a:rPr lang="es-ES" sz="1800" spc="200" noProof="0" dirty="0">
                <a:latin typeface="Verdana"/>
                <a:cs typeface="Verdana"/>
              </a:rPr>
              <a:t>  </a:t>
            </a:r>
            <a:r>
              <a:rPr lang="es-ES" sz="1800" noProof="0" dirty="0">
                <a:latin typeface="Verdana"/>
                <a:cs typeface="Verdana"/>
              </a:rPr>
              <a:t>que</a:t>
            </a:r>
            <a:r>
              <a:rPr lang="es-ES" sz="1800" spc="195" noProof="0" dirty="0">
                <a:latin typeface="Verdana"/>
                <a:cs typeface="Verdana"/>
              </a:rPr>
              <a:t>  </a:t>
            </a:r>
            <a:r>
              <a:rPr lang="es-ES" sz="1800" noProof="0" dirty="0">
                <a:latin typeface="Verdana"/>
                <a:cs typeface="Verdana"/>
              </a:rPr>
              <a:t>evidencia</a:t>
            </a:r>
            <a:r>
              <a:rPr lang="es-ES" sz="1800" spc="195" noProof="0" dirty="0">
                <a:latin typeface="Verdana"/>
                <a:cs typeface="Verdana"/>
              </a:rPr>
              <a:t>  </a:t>
            </a:r>
            <a:r>
              <a:rPr lang="es-ES" sz="1800" spc="-25" noProof="0" dirty="0">
                <a:latin typeface="Verdana"/>
                <a:cs typeface="Verdana"/>
              </a:rPr>
              <a:t>un</a:t>
            </a:r>
            <a:endParaRPr lang="es-ES" sz="1800" noProof="0" dirty="0">
              <a:latin typeface="Verdana"/>
              <a:cs typeface="Verdana"/>
            </a:endParaRPr>
          </a:p>
          <a:p>
            <a:pPr marL="12700" marR="5080" algn="just">
              <a:lnSpc>
                <a:spcPct val="202599"/>
              </a:lnSpc>
            </a:pPr>
            <a:r>
              <a:rPr lang="es-ES" sz="1800" noProof="0" dirty="0">
                <a:latin typeface="Verdana"/>
                <a:cs typeface="Verdana"/>
              </a:rPr>
              <a:t>desequilibrio</a:t>
            </a:r>
            <a:r>
              <a:rPr lang="es-ES" sz="1800" spc="490" noProof="0" dirty="0">
                <a:latin typeface="Verdana"/>
                <a:cs typeface="Verdana"/>
              </a:rPr>
              <a:t> </a:t>
            </a:r>
            <a:r>
              <a:rPr lang="es-ES" sz="1800" noProof="0" dirty="0">
                <a:latin typeface="Verdana"/>
                <a:cs typeface="Verdana"/>
              </a:rPr>
              <a:t>importante</a:t>
            </a:r>
            <a:r>
              <a:rPr lang="es-ES" sz="1800" spc="470" noProof="0" dirty="0">
                <a:latin typeface="Verdana"/>
                <a:cs typeface="Verdana"/>
              </a:rPr>
              <a:t> </a:t>
            </a:r>
            <a:r>
              <a:rPr lang="es-ES" sz="1800" noProof="0" dirty="0">
                <a:latin typeface="Verdana"/>
                <a:cs typeface="Verdana"/>
              </a:rPr>
              <a:t>entre</a:t>
            </a:r>
            <a:r>
              <a:rPr lang="es-ES" sz="1800" spc="475" noProof="0" dirty="0">
                <a:latin typeface="Verdana"/>
                <a:cs typeface="Verdana"/>
              </a:rPr>
              <a:t> </a:t>
            </a:r>
            <a:r>
              <a:rPr lang="es-ES" sz="1800" noProof="0" dirty="0">
                <a:latin typeface="Verdana"/>
                <a:cs typeface="Verdana"/>
              </a:rPr>
              <a:t>demanda</a:t>
            </a:r>
            <a:r>
              <a:rPr lang="es-ES" sz="1800" spc="475" noProof="0" dirty="0">
                <a:latin typeface="Verdana"/>
                <a:cs typeface="Verdana"/>
              </a:rPr>
              <a:t> </a:t>
            </a:r>
            <a:r>
              <a:rPr lang="es-ES" sz="1800" noProof="0" dirty="0">
                <a:latin typeface="Verdana"/>
                <a:cs typeface="Verdana"/>
              </a:rPr>
              <a:t>y</a:t>
            </a:r>
            <a:r>
              <a:rPr lang="es-ES" sz="1800" spc="480" noProof="0" dirty="0">
                <a:latin typeface="Verdana"/>
                <a:cs typeface="Verdana"/>
              </a:rPr>
              <a:t> </a:t>
            </a:r>
            <a:r>
              <a:rPr lang="es-ES" sz="1800" noProof="0" dirty="0">
                <a:latin typeface="Verdana"/>
                <a:cs typeface="Verdana"/>
              </a:rPr>
              <a:t>oferta.</a:t>
            </a:r>
            <a:r>
              <a:rPr lang="es-ES" sz="1800" spc="475" noProof="0" dirty="0">
                <a:latin typeface="Verdana"/>
                <a:cs typeface="Verdana"/>
              </a:rPr>
              <a:t> </a:t>
            </a:r>
            <a:r>
              <a:rPr lang="es-ES" sz="1800" noProof="0" dirty="0">
                <a:latin typeface="Verdana"/>
                <a:cs typeface="Verdana"/>
              </a:rPr>
              <a:t>Además,</a:t>
            </a:r>
            <a:r>
              <a:rPr lang="es-ES" sz="1800" spc="480" noProof="0" dirty="0">
                <a:latin typeface="Verdana"/>
                <a:cs typeface="Verdana"/>
              </a:rPr>
              <a:t> </a:t>
            </a:r>
            <a:r>
              <a:rPr lang="es-ES" sz="1800" noProof="0" dirty="0">
                <a:latin typeface="Verdana"/>
                <a:cs typeface="Verdana"/>
              </a:rPr>
              <a:t>la</a:t>
            </a:r>
            <a:r>
              <a:rPr lang="es-ES" sz="1800" spc="475" noProof="0" dirty="0">
                <a:latin typeface="Verdana"/>
                <a:cs typeface="Verdana"/>
              </a:rPr>
              <a:t> </a:t>
            </a:r>
            <a:r>
              <a:rPr lang="es-ES" sz="1800" spc="-10" noProof="0" dirty="0">
                <a:latin typeface="Verdana"/>
                <a:cs typeface="Verdana"/>
              </a:rPr>
              <a:t>renta </a:t>
            </a:r>
            <a:r>
              <a:rPr lang="es-ES" sz="1800" noProof="0" dirty="0">
                <a:latin typeface="Verdana"/>
                <a:cs typeface="Verdana"/>
              </a:rPr>
              <a:t>media</a:t>
            </a:r>
            <a:r>
              <a:rPr lang="es-ES" sz="1800" spc="495" noProof="0" dirty="0">
                <a:latin typeface="Verdana"/>
                <a:cs typeface="Verdana"/>
              </a:rPr>
              <a:t> </a:t>
            </a:r>
            <a:r>
              <a:rPr lang="es-ES" sz="1800" noProof="0" dirty="0">
                <a:latin typeface="Verdana"/>
                <a:cs typeface="Verdana"/>
              </a:rPr>
              <a:t>en</a:t>
            </a:r>
            <a:r>
              <a:rPr lang="es-ES" sz="1800" spc="-70" noProof="0" dirty="0">
                <a:latin typeface="Verdana"/>
                <a:cs typeface="Verdana"/>
              </a:rPr>
              <a:t>  </a:t>
            </a:r>
            <a:r>
              <a:rPr lang="es-ES" sz="1800" noProof="0" dirty="0">
                <a:latin typeface="Verdana"/>
                <a:cs typeface="Verdana"/>
              </a:rPr>
              <a:t>Jaén</a:t>
            </a:r>
            <a:r>
              <a:rPr lang="es-ES" sz="1800" spc="-70" noProof="0" dirty="0">
                <a:latin typeface="Verdana"/>
                <a:cs typeface="Verdana"/>
              </a:rPr>
              <a:t>  </a:t>
            </a:r>
            <a:r>
              <a:rPr lang="es-ES" sz="1800" noProof="0" dirty="0">
                <a:latin typeface="Verdana"/>
                <a:cs typeface="Verdana"/>
              </a:rPr>
              <a:t>es</a:t>
            </a:r>
            <a:r>
              <a:rPr lang="es-ES" sz="1800" spc="-70" noProof="0" dirty="0">
                <a:latin typeface="Verdana"/>
                <a:cs typeface="Verdana"/>
              </a:rPr>
              <a:t>  </a:t>
            </a:r>
            <a:r>
              <a:rPr lang="es-ES" sz="1800" noProof="0" dirty="0">
                <a:latin typeface="Verdana"/>
                <a:cs typeface="Verdana"/>
              </a:rPr>
              <a:t>baja,</a:t>
            </a:r>
            <a:r>
              <a:rPr lang="es-ES" sz="1800" spc="480" noProof="0" dirty="0">
                <a:latin typeface="Verdana"/>
                <a:cs typeface="Verdana"/>
              </a:rPr>
              <a:t> </a:t>
            </a:r>
            <a:r>
              <a:rPr lang="es-ES" sz="1800" noProof="0" dirty="0">
                <a:latin typeface="Verdana"/>
                <a:cs typeface="Verdana"/>
              </a:rPr>
              <a:t>dificultando</a:t>
            </a:r>
            <a:r>
              <a:rPr lang="es-ES" sz="1800" spc="-65" noProof="0" dirty="0">
                <a:latin typeface="Verdana"/>
                <a:cs typeface="Verdana"/>
              </a:rPr>
              <a:t>  </a:t>
            </a:r>
            <a:r>
              <a:rPr lang="es-ES" sz="1800" noProof="0" dirty="0">
                <a:latin typeface="Verdana"/>
                <a:cs typeface="Verdana"/>
              </a:rPr>
              <a:t>el</a:t>
            </a:r>
            <a:r>
              <a:rPr lang="es-ES" sz="1800" spc="500" noProof="0" dirty="0">
                <a:latin typeface="Verdana"/>
                <a:cs typeface="Verdana"/>
              </a:rPr>
              <a:t> </a:t>
            </a:r>
            <a:r>
              <a:rPr lang="es-ES" sz="1800" noProof="0" dirty="0">
                <a:latin typeface="Verdana"/>
                <a:cs typeface="Verdana"/>
              </a:rPr>
              <a:t>acceso</a:t>
            </a:r>
            <a:r>
              <a:rPr lang="es-ES" sz="1800" spc="495" noProof="0" dirty="0">
                <a:latin typeface="Verdana"/>
                <a:cs typeface="Verdana"/>
              </a:rPr>
              <a:t> </a:t>
            </a:r>
            <a:r>
              <a:rPr lang="es-ES" sz="1800" noProof="0" dirty="0">
                <a:latin typeface="Verdana"/>
                <a:cs typeface="Verdana"/>
              </a:rPr>
              <a:t>a</a:t>
            </a:r>
            <a:r>
              <a:rPr lang="es-ES" sz="1800" spc="484" noProof="0" dirty="0">
                <a:latin typeface="Verdana"/>
                <a:cs typeface="Verdana"/>
              </a:rPr>
              <a:t> </a:t>
            </a:r>
            <a:r>
              <a:rPr lang="es-ES" sz="1800" noProof="0" dirty="0">
                <a:latin typeface="Verdana"/>
                <a:cs typeface="Verdana"/>
              </a:rPr>
              <a:t>la</a:t>
            </a:r>
            <a:r>
              <a:rPr lang="es-ES" sz="1800" spc="495" noProof="0" dirty="0">
                <a:latin typeface="Verdana"/>
                <a:cs typeface="Verdana"/>
              </a:rPr>
              <a:t> </a:t>
            </a:r>
            <a:r>
              <a:rPr lang="es-ES" sz="1800" noProof="0" dirty="0">
                <a:latin typeface="Verdana"/>
                <a:cs typeface="Verdana"/>
              </a:rPr>
              <a:t>vivienda</a:t>
            </a:r>
            <a:r>
              <a:rPr lang="es-ES" sz="1800" spc="-70" noProof="0" dirty="0">
                <a:latin typeface="Verdana"/>
                <a:cs typeface="Verdana"/>
              </a:rPr>
              <a:t>  </a:t>
            </a:r>
            <a:r>
              <a:rPr lang="es-ES" sz="1800" noProof="0" dirty="0">
                <a:latin typeface="Verdana"/>
                <a:cs typeface="Verdana"/>
              </a:rPr>
              <a:t>en</a:t>
            </a:r>
            <a:r>
              <a:rPr lang="es-ES" sz="1800" spc="-70" noProof="0" dirty="0">
                <a:latin typeface="Verdana"/>
                <a:cs typeface="Verdana"/>
              </a:rPr>
              <a:t>  </a:t>
            </a:r>
            <a:r>
              <a:rPr lang="es-ES" sz="1800" spc="-25" noProof="0" dirty="0">
                <a:latin typeface="Verdana"/>
                <a:cs typeface="Verdana"/>
              </a:rPr>
              <a:t>un </a:t>
            </a:r>
            <a:r>
              <a:rPr lang="es-ES" sz="1800" noProof="0" dirty="0">
                <a:latin typeface="Verdana"/>
                <a:cs typeface="Verdana"/>
              </a:rPr>
              <a:t>mercado</a:t>
            </a:r>
            <a:r>
              <a:rPr lang="es-ES" sz="1800" spc="355" noProof="0" dirty="0">
                <a:latin typeface="Verdana"/>
                <a:cs typeface="Verdana"/>
              </a:rPr>
              <a:t> </a:t>
            </a:r>
            <a:r>
              <a:rPr lang="es-ES" sz="1800" noProof="0" dirty="0">
                <a:latin typeface="Verdana"/>
                <a:cs typeface="Verdana"/>
              </a:rPr>
              <a:t>tradicional.</a:t>
            </a:r>
            <a:r>
              <a:rPr lang="es-ES" sz="1800" spc="360" noProof="0" dirty="0">
                <a:latin typeface="Verdana"/>
                <a:cs typeface="Verdana"/>
              </a:rPr>
              <a:t> </a:t>
            </a:r>
            <a:r>
              <a:rPr lang="es-ES" sz="1800" noProof="0" dirty="0">
                <a:latin typeface="Verdana"/>
                <a:cs typeface="Verdana"/>
              </a:rPr>
              <a:t>En</a:t>
            </a:r>
            <a:r>
              <a:rPr lang="es-ES" sz="1800" spc="355" noProof="0" dirty="0">
                <a:latin typeface="Verdana"/>
                <a:cs typeface="Verdana"/>
              </a:rPr>
              <a:t> </a:t>
            </a:r>
            <a:r>
              <a:rPr lang="es-ES" sz="1800" noProof="0" dirty="0">
                <a:latin typeface="Verdana"/>
                <a:cs typeface="Verdana"/>
              </a:rPr>
              <a:t>este</a:t>
            </a:r>
            <a:r>
              <a:rPr lang="es-ES" sz="1800" spc="350" noProof="0" dirty="0">
                <a:latin typeface="Verdana"/>
                <a:cs typeface="Verdana"/>
              </a:rPr>
              <a:t> </a:t>
            </a:r>
            <a:r>
              <a:rPr lang="es-ES" sz="1800" noProof="0" dirty="0">
                <a:latin typeface="Verdana"/>
                <a:cs typeface="Verdana"/>
              </a:rPr>
              <a:t>contexto,</a:t>
            </a:r>
            <a:r>
              <a:rPr lang="es-ES" sz="1800" spc="365" noProof="0" dirty="0">
                <a:latin typeface="Verdana"/>
                <a:cs typeface="Verdana"/>
              </a:rPr>
              <a:t> </a:t>
            </a:r>
            <a:r>
              <a:rPr lang="es-ES" sz="1800" noProof="0" dirty="0">
                <a:latin typeface="Verdana"/>
                <a:cs typeface="Verdana"/>
              </a:rPr>
              <a:t>las</a:t>
            </a:r>
            <a:r>
              <a:rPr lang="es-ES" sz="1800" spc="350" noProof="0" dirty="0">
                <a:latin typeface="Verdana"/>
                <a:cs typeface="Verdana"/>
              </a:rPr>
              <a:t> </a:t>
            </a:r>
            <a:r>
              <a:rPr lang="es-ES" sz="1800" noProof="0" dirty="0">
                <a:latin typeface="Verdana"/>
                <a:cs typeface="Verdana"/>
              </a:rPr>
              <a:t>cooperativas</a:t>
            </a:r>
            <a:r>
              <a:rPr lang="es-ES" sz="1800" spc="350" noProof="0" dirty="0">
                <a:latin typeface="Verdana"/>
                <a:cs typeface="Verdana"/>
              </a:rPr>
              <a:t> </a:t>
            </a:r>
            <a:r>
              <a:rPr lang="es-ES" sz="1800" noProof="0" dirty="0">
                <a:latin typeface="Verdana"/>
                <a:cs typeface="Verdana"/>
              </a:rPr>
              <a:t>de</a:t>
            </a:r>
            <a:r>
              <a:rPr lang="es-ES" sz="1800" spc="350" noProof="0" dirty="0">
                <a:latin typeface="Verdana"/>
                <a:cs typeface="Verdana"/>
              </a:rPr>
              <a:t> </a:t>
            </a:r>
            <a:r>
              <a:rPr lang="es-ES" sz="1800" spc="-10" noProof="0" dirty="0">
                <a:latin typeface="Verdana"/>
                <a:cs typeface="Verdana"/>
              </a:rPr>
              <a:t>vivienda, especialmente</a:t>
            </a:r>
            <a:r>
              <a:rPr lang="es-ES" sz="1800" spc="-135" noProof="0" dirty="0">
                <a:latin typeface="Verdana"/>
                <a:cs typeface="Verdana"/>
              </a:rPr>
              <a:t> </a:t>
            </a:r>
            <a:r>
              <a:rPr lang="es-ES" sz="1800" noProof="0" dirty="0">
                <a:latin typeface="Verdana"/>
                <a:cs typeface="Verdana"/>
              </a:rPr>
              <a:t>las</a:t>
            </a:r>
            <a:r>
              <a:rPr lang="es-ES" sz="1800" spc="-130" noProof="0" dirty="0">
                <a:latin typeface="Verdana"/>
                <a:cs typeface="Verdana"/>
              </a:rPr>
              <a:t> </a:t>
            </a:r>
            <a:r>
              <a:rPr lang="es-ES" sz="1800" noProof="0" dirty="0">
                <a:latin typeface="Verdana"/>
                <a:cs typeface="Verdana"/>
              </a:rPr>
              <a:t>formadas</a:t>
            </a:r>
            <a:r>
              <a:rPr lang="es-ES" sz="1800" spc="-130" noProof="0" dirty="0">
                <a:latin typeface="Verdana"/>
                <a:cs typeface="Verdana"/>
              </a:rPr>
              <a:t> </a:t>
            </a:r>
            <a:r>
              <a:rPr lang="es-ES" sz="1800" noProof="0" dirty="0">
                <a:latin typeface="Verdana"/>
                <a:cs typeface="Verdana"/>
              </a:rPr>
              <a:t>por</a:t>
            </a:r>
            <a:r>
              <a:rPr lang="es-ES" sz="1800" spc="-125" noProof="0" dirty="0">
                <a:latin typeface="Verdana"/>
                <a:cs typeface="Verdana"/>
              </a:rPr>
              <a:t> </a:t>
            </a:r>
            <a:r>
              <a:rPr lang="es-ES" sz="1800" noProof="0" dirty="0">
                <a:latin typeface="Verdana"/>
                <a:cs typeface="Verdana"/>
              </a:rPr>
              <a:t>personas</a:t>
            </a:r>
            <a:r>
              <a:rPr lang="es-ES" sz="1800" spc="-130" noProof="0" dirty="0">
                <a:latin typeface="Verdana"/>
                <a:cs typeface="Verdana"/>
              </a:rPr>
              <a:t> </a:t>
            </a:r>
            <a:r>
              <a:rPr lang="es-ES" sz="1800" spc="-10" noProof="0" dirty="0">
                <a:latin typeface="Verdana"/>
                <a:cs typeface="Verdana"/>
              </a:rPr>
              <a:t>expectantes</a:t>
            </a:r>
            <a:r>
              <a:rPr lang="es-ES" sz="1800" spc="-130" noProof="0" dirty="0">
                <a:latin typeface="Verdana"/>
                <a:cs typeface="Verdana"/>
              </a:rPr>
              <a:t> </a:t>
            </a:r>
            <a:r>
              <a:rPr lang="es-ES" sz="1800" noProof="0" dirty="0">
                <a:latin typeface="Verdana"/>
                <a:cs typeface="Verdana"/>
              </a:rPr>
              <a:t>en</a:t>
            </a:r>
            <a:r>
              <a:rPr lang="es-ES" sz="1800" spc="-130" noProof="0" dirty="0">
                <a:latin typeface="Verdana"/>
                <a:cs typeface="Verdana"/>
              </a:rPr>
              <a:t> </a:t>
            </a:r>
            <a:r>
              <a:rPr lang="es-ES" sz="1800" noProof="0" dirty="0">
                <a:latin typeface="Verdana"/>
                <a:cs typeface="Verdana"/>
              </a:rPr>
              <a:t>busca</a:t>
            </a:r>
            <a:r>
              <a:rPr lang="es-ES" sz="1800" spc="-130" noProof="0" dirty="0">
                <a:latin typeface="Verdana"/>
                <a:cs typeface="Verdana"/>
              </a:rPr>
              <a:t> </a:t>
            </a:r>
            <a:r>
              <a:rPr lang="es-ES" sz="1800" noProof="0" dirty="0">
                <a:latin typeface="Verdana"/>
                <a:cs typeface="Verdana"/>
              </a:rPr>
              <a:t>de</a:t>
            </a:r>
            <a:r>
              <a:rPr lang="es-ES" sz="1800" spc="-130" noProof="0" dirty="0">
                <a:latin typeface="Verdana"/>
                <a:cs typeface="Verdana"/>
              </a:rPr>
              <a:t> </a:t>
            </a:r>
            <a:r>
              <a:rPr lang="es-ES" sz="1800" spc="-10" noProof="0" dirty="0">
                <a:latin typeface="Verdana"/>
                <a:cs typeface="Verdana"/>
              </a:rPr>
              <a:t>suelo </a:t>
            </a:r>
            <a:r>
              <a:rPr lang="es-ES" sz="1800" noProof="0" dirty="0">
                <a:latin typeface="Verdana"/>
                <a:cs typeface="Verdana"/>
              </a:rPr>
              <a:t>público,</a:t>
            </a:r>
            <a:r>
              <a:rPr lang="es-ES" sz="1800" spc="105" noProof="0" dirty="0">
                <a:latin typeface="Verdana"/>
                <a:cs typeface="Verdana"/>
              </a:rPr>
              <a:t> </a:t>
            </a:r>
            <a:r>
              <a:rPr lang="es-ES" sz="1800" noProof="0" dirty="0">
                <a:latin typeface="Verdana"/>
                <a:cs typeface="Verdana"/>
              </a:rPr>
              <a:t>se</a:t>
            </a:r>
            <a:r>
              <a:rPr lang="es-ES" sz="1800" spc="100" noProof="0" dirty="0">
                <a:latin typeface="Verdana"/>
                <a:cs typeface="Verdana"/>
              </a:rPr>
              <a:t> </a:t>
            </a:r>
            <a:r>
              <a:rPr lang="es-ES" sz="1800" noProof="0" dirty="0">
                <a:latin typeface="Verdana"/>
                <a:cs typeface="Verdana"/>
              </a:rPr>
              <a:t>presentan</a:t>
            </a:r>
            <a:r>
              <a:rPr lang="es-ES" sz="1800" spc="100" noProof="0" dirty="0">
                <a:latin typeface="Verdana"/>
                <a:cs typeface="Verdana"/>
              </a:rPr>
              <a:t> </a:t>
            </a:r>
            <a:r>
              <a:rPr lang="es-ES" sz="1800" noProof="0" dirty="0">
                <a:latin typeface="Verdana"/>
                <a:cs typeface="Verdana"/>
              </a:rPr>
              <a:t>como</a:t>
            </a:r>
            <a:r>
              <a:rPr lang="es-ES" sz="1800" spc="105" noProof="0" dirty="0">
                <a:latin typeface="Verdana"/>
                <a:cs typeface="Verdana"/>
              </a:rPr>
              <a:t> </a:t>
            </a:r>
            <a:r>
              <a:rPr lang="es-ES" sz="1800" noProof="0" dirty="0">
                <a:latin typeface="Verdana"/>
                <a:cs typeface="Verdana"/>
              </a:rPr>
              <a:t>un</a:t>
            </a:r>
            <a:r>
              <a:rPr lang="es-ES" sz="1800" spc="105" noProof="0" dirty="0">
                <a:latin typeface="Verdana"/>
                <a:cs typeface="Verdana"/>
              </a:rPr>
              <a:t> </a:t>
            </a:r>
            <a:r>
              <a:rPr lang="es-ES" sz="1800" noProof="0" dirty="0">
                <a:latin typeface="Verdana"/>
                <a:cs typeface="Verdana"/>
              </a:rPr>
              <a:t>camino</a:t>
            </a:r>
            <a:r>
              <a:rPr lang="es-ES" sz="1800" spc="100" noProof="0" dirty="0">
                <a:latin typeface="Verdana"/>
                <a:cs typeface="Verdana"/>
              </a:rPr>
              <a:t> </a:t>
            </a:r>
            <a:r>
              <a:rPr lang="es-ES" sz="1800" noProof="0" dirty="0">
                <a:latin typeface="Verdana"/>
                <a:cs typeface="Verdana"/>
              </a:rPr>
              <a:t>viable</a:t>
            </a:r>
            <a:r>
              <a:rPr lang="es-ES" sz="1800" spc="100" noProof="0" dirty="0">
                <a:latin typeface="Verdana"/>
                <a:cs typeface="Verdana"/>
              </a:rPr>
              <a:t> </a:t>
            </a:r>
            <a:r>
              <a:rPr lang="es-ES" sz="1800" noProof="0" dirty="0">
                <a:latin typeface="Verdana"/>
                <a:cs typeface="Verdana"/>
              </a:rPr>
              <a:t>para</a:t>
            </a:r>
            <a:r>
              <a:rPr lang="es-ES" sz="1800" spc="110" noProof="0" dirty="0">
                <a:latin typeface="Verdana"/>
                <a:cs typeface="Verdana"/>
              </a:rPr>
              <a:t> </a:t>
            </a:r>
            <a:r>
              <a:rPr lang="es-ES" sz="1800" noProof="0" dirty="0">
                <a:latin typeface="Verdana"/>
                <a:cs typeface="Verdana"/>
              </a:rPr>
              <a:t>gestionar</a:t>
            </a:r>
            <a:r>
              <a:rPr lang="es-ES" sz="1800" spc="105" noProof="0" dirty="0">
                <a:latin typeface="Verdana"/>
                <a:cs typeface="Verdana"/>
              </a:rPr>
              <a:t> </a:t>
            </a:r>
            <a:r>
              <a:rPr lang="es-ES" sz="1800" noProof="0" dirty="0">
                <a:latin typeface="Verdana"/>
                <a:cs typeface="Verdana"/>
              </a:rPr>
              <a:t>y</a:t>
            </a:r>
            <a:r>
              <a:rPr lang="es-ES" sz="1800" spc="95" noProof="0" dirty="0">
                <a:latin typeface="Verdana"/>
                <a:cs typeface="Verdana"/>
              </a:rPr>
              <a:t> </a:t>
            </a:r>
            <a:r>
              <a:rPr lang="es-ES" sz="1800" spc="-10" noProof="0" dirty="0">
                <a:latin typeface="Verdana"/>
                <a:cs typeface="Verdana"/>
              </a:rPr>
              <a:t>facilitar </a:t>
            </a:r>
            <a:r>
              <a:rPr lang="es-ES" sz="1800" noProof="0" dirty="0">
                <a:latin typeface="Verdana"/>
                <a:cs typeface="Verdana"/>
              </a:rPr>
              <a:t>el</a:t>
            </a:r>
            <a:r>
              <a:rPr lang="es-ES" sz="1800" spc="-20" noProof="0" dirty="0">
                <a:latin typeface="Verdana"/>
                <a:cs typeface="Verdana"/>
              </a:rPr>
              <a:t> </a:t>
            </a:r>
            <a:r>
              <a:rPr lang="es-ES" sz="1800" noProof="0" dirty="0">
                <a:latin typeface="Verdana"/>
                <a:cs typeface="Verdana"/>
              </a:rPr>
              <a:t>acceso</a:t>
            </a:r>
            <a:r>
              <a:rPr lang="es-ES" sz="1800" spc="-20" noProof="0" dirty="0">
                <a:latin typeface="Verdana"/>
                <a:cs typeface="Verdana"/>
              </a:rPr>
              <a:t> </a:t>
            </a:r>
            <a:r>
              <a:rPr lang="es-ES" sz="1800" noProof="0" dirty="0">
                <a:latin typeface="Verdana"/>
                <a:cs typeface="Verdana"/>
              </a:rPr>
              <a:t>digno</a:t>
            </a:r>
            <a:r>
              <a:rPr lang="es-ES" sz="1800" spc="-15" noProof="0" dirty="0">
                <a:latin typeface="Verdana"/>
                <a:cs typeface="Verdana"/>
              </a:rPr>
              <a:t> </a:t>
            </a:r>
            <a:r>
              <a:rPr lang="es-ES" sz="1800" noProof="0" dirty="0">
                <a:latin typeface="Verdana"/>
                <a:cs typeface="Verdana"/>
              </a:rPr>
              <a:t>y</a:t>
            </a:r>
            <a:r>
              <a:rPr lang="es-ES" sz="1800" spc="-15" noProof="0" dirty="0">
                <a:latin typeface="Verdana"/>
                <a:cs typeface="Verdana"/>
              </a:rPr>
              <a:t> </a:t>
            </a:r>
            <a:r>
              <a:rPr lang="es-ES" sz="1800" spc="-10" noProof="0" dirty="0">
                <a:latin typeface="Verdana"/>
                <a:cs typeface="Verdana"/>
              </a:rPr>
              <a:t>asequible.</a:t>
            </a:r>
            <a:endParaRPr lang="es-ES" sz="1800" noProof="0" dirty="0">
              <a:latin typeface="Verdana"/>
              <a:cs typeface="Verdana"/>
            </a:endParaRPr>
          </a:p>
        </p:txBody>
      </p:sp>
      <p:pic>
        <p:nvPicPr>
          <p:cNvPr id="3" name="Imagen 2">
            <a:extLst>
              <a:ext uri="{FF2B5EF4-FFF2-40B4-BE49-F238E27FC236}">
                <a16:creationId xmlns:a16="http://schemas.microsoft.com/office/drawing/2014/main" id="{56A0B68E-712B-54E8-8F45-8D83077ED9BD}"/>
              </a:ext>
            </a:extLst>
          </p:cNvPr>
          <p:cNvPicPr>
            <a:picLocks noChangeAspect="1"/>
          </p:cNvPicPr>
          <p:nvPr/>
        </p:nvPicPr>
        <p:blipFill>
          <a:blip r:embed="rId2"/>
          <a:stretch>
            <a:fillRect/>
          </a:stretch>
        </p:blipFill>
        <p:spPr>
          <a:xfrm>
            <a:off x="2999612" y="582819"/>
            <a:ext cx="3810000" cy="1268015"/>
          </a:xfrm>
          <a:prstGeom prst="rect">
            <a:avLst/>
          </a:prstGeom>
        </p:spPr>
      </p:pic>
      <p:pic>
        <p:nvPicPr>
          <p:cNvPr id="5" name="Picture 2">
            <a:extLst>
              <a:ext uri="{FF2B5EF4-FFF2-40B4-BE49-F238E27FC236}">
                <a16:creationId xmlns:a16="http://schemas.microsoft.com/office/drawing/2014/main" id="{D375500E-C4BD-5F9A-7E4F-5B5B82BADC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5 DE NOVIEMBRE DE 2024 9.00 H. Inauguración del curso 9.20 h. a 10.30 h.  Experiencias de dirección en cooperativas con más">
            <a:extLst>
              <a:ext uri="{FF2B5EF4-FFF2-40B4-BE49-F238E27FC236}">
                <a16:creationId xmlns:a16="http://schemas.microsoft.com/office/drawing/2014/main" id="{78749500-5229-202A-EAB0-3B917D28D3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521788"/>
            <a:ext cx="8229600" cy="4133439"/>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Jaén</a:t>
            </a:r>
            <a:r>
              <a:rPr lang="es-ES" sz="1800" spc="130" noProof="0" dirty="0">
                <a:latin typeface="Verdana"/>
                <a:cs typeface="Verdana"/>
              </a:rPr>
              <a:t> </a:t>
            </a:r>
            <a:r>
              <a:rPr lang="es-ES" sz="1800" noProof="0" dirty="0">
                <a:latin typeface="Verdana"/>
                <a:cs typeface="Verdana"/>
              </a:rPr>
              <a:t>cuenta</a:t>
            </a:r>
            <a:r>
              <a:rPr lang="es-ES" sz="1800" spc="140" noProof="0" dirty="0">
                <a:latin typeface="Verdana"/>
                <a:cs typeface="Verdana"/>
              </a:rPr>
              <a:t> </a:t>
            </a:r>
            <a:r>
              <a:rPr lang="es-ES" sz="1800" noProof="0" dirty="0">
                <a:latin typeface="Verdana"/>
                <a:cs typeface="Verdana"/>
              </a:rPr>
              <a:t>además</a:t>
            </a:r>
            <a:r>
              <a:rPr lang="es-ES" sz="1800" spc="135" noProof="0" dirty="0">
                <a:latin typeface="Verdana"/>
                <a:cs typeface="Verdana"/>
              </a:rPr>
              <a:t> </a:t>
            </a:r>
            <a:r>
              <a:rPr lang="es-ES" sz="1800" noProof="0" dirty="0">
                <a:latin typeface="Verdana"/>
                <a:cs typeface="Verdana"/>
              </a:rPr>
              <a:t>con</a:t>
            </a:r>
            <a:r>
              <a:rPr lang="es-ES" sz="1800" spc="140" noProof="0" dirty="0">
                <a:latin typeface="Verdana"/>
                <a:cs typeface="Verdana"/>
              </a:rPr>
              <a:t> </a:t>
            </a:r>
            <a:r>
              <a:rPr lang="es-ES" sz="1800" noProof="0" dirty="0">
                <a:latin typeface="Verdana"/>
                <a:cs typeface="Verdana"/>
              </a:rPr>
              <a:t>un</a:t>
            </a:r>
            <a:r>
              <a:rPr lang="es-ES" sz="1800" spc="135" noProof="0" dirty="0">
                <a:latin typeface="Verdana"/>
                <a:cs typeface="Verdana"/>
              </a:rPr>
              <a:t> </a:t>
            </a:r>
            <a:r>
              <a:rPr lang="es-ES" sz="1800" noProof="0" dirty="0">
                <a:latin typeface="Verdana"/>
                <a:cs typeface="Verdana"/>
              </a:rPr>
              <a:t>tejido</a:t>
            </a:r>
            <a:r>
              <a:rPr lang="es-ES" sz="1800" spc="135" noProof="0" dirty="0">
                <a:latin typeface="Verdana"/>
                <a:cs typeface="Verdana"/>
              </a:rPr>
              <a:t> </a:t>
            </a:r>
            <a:r>
              <a:rPr lang="es-ES" sz="1800" noProof="0" dirty="0">
                <a:latin typeface="Verdana"/>
                <a:cs typeface="Verdana"/>
              </a:rPr>
              <a:t>cooperativo</a:t>
            </a:r>
            <a:r>
              <a:rPr lang="es-ES" sz="1800" spc="130" noProof="0" dirty="0">
                <a:latin typeface="Verdana"/>
                <a:cs typeface="Verdana"/>
              </a:rPr>
              <a:t> </a:t>
            </a:r>
            <a:r>
              <a:rPr lang="es-ES" sz="1800" noProof="0" dirty="0">
                <a:latin typeface="Verdana"/>
                <a:cs typeface="Verdana"/>
              </a:rPr>
              <a:t>consolidado</a:t>
            </a:r>
            <a:r>
              <a:rPr lang="es-ES" sz="1800" spc="135" noProof="0" dirty="0">
                <a:latin typeface="Verdana"/>
                <a:cs typeface="Verdana"/>
              </a:rPr>
              <a:t> </a:t>
            </a:r>
            <a:r>
              <a:rPr lang="es-ES" sz="1800" noProof="0" dirty="0">
                <a:latin typeface="Verdana"/>
                <a:cs typeface="Verdana"/>
              </a:rPr>
              <a:t>que</a:t>
            </a:r>
            <a:r>
              <a:rPr lang="es-ES" sz="1800" spc="135" noProof="0" dirty="0">
                <a:latin typeface="Verdana"/>
                <a:cs typeface="Verdana"/>
              </a:rPr>
              <a:t> </a:t>
            </a:r>
            <a:r>
              <a:rPr lang="es-ES" sz="1800" spc="-10" noProof="0" dirty="0">
                <a:latin typeface="Verdana"/>
                <a:cs typeface="Verdana"/>
              </a:rPr>
              <a:t>puede</a:t>
            </a:r>
            <a:endParaRPr lang="es-ES" sz="1800" noProof="0" dirty="0">
              <a:latin typeface="Verdana"/>
              <a:cs typeface="Verdana"/>
            </a:endParaRPr>
          </a:p>
          <a:p>
            <a:pPr marL="12700" marR="5080" algn="just">
              <a:lnSpc>
                <a:spcPct val="202599"/>
              </a:lnSpc>
            </a:pPr>
            <a:r>
              <a:rPr lang="es-ES" sz="1800" noProof="0" dirty="0">
                <a:latin typeface="Verdana"/>
                <a:cs typeface="Verdana"/>
              </a:rPr>
              <a:t>apoyar</a:t>
            </a:r>
            <a:r>
              <a:rPr lang="es-ES" sz="1800" spc="415" noProof="0" dirty="0">
                <a:latin typeface="Verdana"/>
                <a:cs typeface="Verdana"/>
              </a:rPr>
              <a:t> </a:t>
            </a:r>
            <a:r>
              <a:rPr lang="es-ES" sz="1800" noProof="0" dirty="0">
                <a:latin typeface="Verdana"/>
                <a:cs typeface="Verdana"/>
              </a:rPr>
              <a:t>este</a:t>
            </a:r>
            <a:r>
              <a:rPr lang="es-ES" sz="1800" spc="430" noProof="0" dirty="0">
                <a:latin typeface="Verdana"/>
                <a:cs typeface="Verdana"/>
              </a:rPr>
              <a:t> </a:t>
            </a:r>
            <a:r>
              <a:rPr lang="es-ES" sz="1800" noProof="0" dirty="0">
                <a:latin typeface="Verdana"/>
                <a:cs typeface="Verdana"/>
              </a:rPr>
              <a:t>modelo</a:t>
            </a:r>
            <a:r>
              <a:rPr lang="es-ES" sz="1800" spc="420" noProof="0" dirty="0">
                <a:latin typeface="Verdana"/>
                <a:cs typeface="Verdana"/>
              </a:rPr>
              <a:t> </a:t>
            </a:r>
            <a:r>
              <a:rPr lang="es-ES" sz="1800" noProof="0" dirty="0">
                <a:latin typeface="Verdana"/>
                <a:cs typeface="Verdana"/>
              </a:rPr>
              <a:t>como</a:t>
            </a:r>
            <a:r>
              <a:rPr lang="es-ES" sz="1800" spc="420" noProof="0" dirty="0">
                <a:latin typeface="Verdana"/>
                <a:cs typeface="Verdana"/>
              </a:rPr>
              <a:t> </a:t>
            </a:r>
            <a:r>
              <a:rPr lang="es-ES" sz="1800" noProof="0" dirty="0">
                <a:latin typeface="Verdana"/>
                <a:cs typeface="Verdana"/>
              </a:rPr>
              <a:t>motor</a:t>
            </a:r>
            <a:r>
              <a:rPr lang="es-ES" sz="1800" spc="420" noProof="0" dirty="0">
                <a:latin typeface="Verdana"/>
                <a:cs typeface="Verdana"/>
              </a:rPr>
              <a:t> </a:t>
            </a:r>
            <a:r>
              <a:rPr lang="es-ES" sz="1800" noProof="0" dirty="0">
                <a:latin typeface="Verdana"/>
                <a:cs typeface="Verdana"/>
              </a:rPr>
              <a:t>económico</a:t>
            </a:r>
            <a:r>
              <a:rPr lang="es-ES" sz="1800" spc="420" noProof="0" dirty="0">
                <a:latin typeface="Verdana"/>
                <a:cs typeface="Verdana"/>
              </a:rPr>
              <a:t> </a:t>
            </a:r>
            <a:r>
              <a:rPr lang="es-ES" sz="1800" noProof="0" dirty="0">
                <a:latin typeface="Verdana"/>
                <a:cs typeface="Verdana"/>
              </a:rPr>
              <a:t>y</a:t>
            </a:r>
            <a:r>
              <a:rPr lang="es-ES" sz="1800" spc="420" noProof="0" dirty="0">
                <a:latin typeface="Verdana"/>
                <a:cs typeface="Verdana"/>
              </a:rPr>
              <a:t> </a:t>
            </a:r>
            <a:r>
              <a:rPr lang="es-ES" sz="1800" noProof="0" dirty="0">
                <a:latin typeface="Verdana"/>
                <a:cs typeface="Verdana"/>
              </a:rPr>
              <a:t>social.</a:t>
            </a:r>
            <a:r>
              <a:rPr lang="es-ES" sz="1800" spc="430" noProof="0" dirty="0">
                <a:latin typeface="Verdana"/>
                <a:cs typeface="Verdana"/>
              </a:rPr>
              <a:t> </a:t>
            </a:r>
            <a:r>
              <a:rPr lang="es-ES" sz="1800" noProof="0" dirty="0">
                <a:latin typeface="Verdana"/>
                <a:cs typeface="Verdana"/>
              </a:rPr>
              <a:t>Es</a:t>
            </a:r>
            <a:r>
              <a:rPr lang="es-ES" sz="1800" spc="420" noProof="0" dirty="0">
                <a:latin typeface="Verdana"/>
                <a:cs typeface="Verdana"/>
              </a:rPr>
              <a:t> </a:t>
            </a:r>
            <a:r>
              <a:rPr lang="es-ES" sz="1800" spc="-10" noProof="0" dirty="0">
                <a:latin typeface="Verdana"/>
                <a:cs typeface="Verdana"/>
              </a:rPr>
              <a:t>importante </a:t>
            </a:r>
            <a:r>
              <a:rPr lang="es-ES" sz="1800" noProof="0" dirty="0">
                <a:latin typeface="Verdana"/>
                <a:cs typeface="Verdana"/>
              </a:rPr>
              <a:t>señalar</a:t>
            </a:r>
            <a:r>
              <a:rPr lang="es-ES" sz="1800" spc="65" noProof="0" dirty="0">
                <a:latin typeface="Verdana"/>
                <a:cs typeface="Verdana"/>
              </a:rPr>
              <a:t>  </a:t>
            </a:r>
            <a:r>
              <a:rPr lang="es-ES" sz="1800" noProof="0" dirty="0">
                <a:latin typeface="Verdana"/>
                <a:cs typeface="Verdana"/>
              </a:rPr>
              <a:t>que</a:t>
            </a:r>
            <a:r>
              <a:rPr lang="es-ES" sz="1800" spc="70" noProof="0" dirty="0">
                <a:latin typeface="Verdana"/>
                <a:cs typeface="Verdana"/>
              </a:rPr>
              <a:t>  </a:t>
            </a:r>
            <a:r>
              <a:rPr lang="es-ES" sz="1800" noProof="0" dirty="0">
                <a:latin typeface="Verdana"/>
                <a:cs typeface="Verdana"/>
              </a:rPr>
              <a:t>la</a:t>
            </a:r>
            <a:r>
              <a:rPr lang="es-ES" sz="1800" spc="70" noProof="0" dirty="0">
                <a:latin typeface="Verdana"/>
                <a:cs typeface="Verdana"/>
              </a:rPr>
              <a:t>  </a:t>
            </a:r>
            <a:r>
              <a:rPr lang="es-ES" sz="1800" noProof="0" dirty="0">
                <a:latin typeface="Verdana"/>
                <a:cs typeface="Verdana"/>
              </a:rPr>
              <a:t>provincia</a:t>
            </a:r>
            <a:r>
              <a:rPr lang="es-ES" sz="1800" spc="65" noProof="0" dirty="0">
                <a:latin typeface="Verdana"/>
                <a:cs typeface="Verdana"/>
              </a:rPr>
              <a:t>  </a:t>
            </a:r>
            <a:r>
              <a:rPr lang="es-ES" sz="1800" noProof="0" dirty="0">
                <a:latin typeface="Verdana"/>
                <a:cs typeface="Verdana"/>
              </a:rPr>
              <a:t>enfrenta</a:t>
            </a:r>
            <a:r>
              <a:rPr lang="es-ES" sz="1800" spc="70" noProof="0" dirty="0">
                <a:latin typeface="Verdana"/>
                <a:cs typeface="Verdana"/>
              </a:rPr>
              <a:t>  </a:t>
            </a:r>
            <a:r>
              <a:rPr lang="es-ES" sz="1800" noProof="0" dirty="0">
                <a:latin typeface="Verdana"/>
                <a:cs typeface="Verdana"/>
              </a:rPr>
              <a:t>una</a:t>
            </a:r>
            <a:r>
              <a:rPr lang="es-ES" sz="1800" spc="65" noProof="0" dirty="0">
                <a:latin typeface="Verdana"/>
                <a:cs typeface="Verdana"/>
              </a:rPr>
              <a:t>  </a:t>
            </a:r>
            <a:r>
              <a:rPr lang="es-ES" sz="1800" noProof="0" dirty="0">
                <a:latin typeface="Verdana"/>
                <a:cs typeface="Verdana"/>
              </a:rPr>
              <a:t>alta</a:t>
            </a:r>
            <a:r>
              <a:rPr lang="es-ES" sz="1800" spc="70" noProof="0" dirty="0">
                <a:latin typeface="Verdana"/>
                <a:cs typeface="Verdana"/>
              </a:rPr>
              <a:t>  </a:t>
            </a:r>
            <a:r>
              <a:rPr lang="es-ES" sz="1800" noProof="0" dirty="0">
                <a:latin typeface="Verdana"/>
                <a:cs typeface="Verdana"/>
              </a:rPr>
              <a:t>demanda</a:t>
            </a:r>
            <a:r>
              <a:rPr lang="es-ES" sz="1800" spc="65" noProof="0" dirty="0">
                <a:latin typeface="Verdana"/>
                <a:cs typeface="Verdana"/>
              </a:rPr>
              <a:t>  </a:t>
            </a:r>
            <a:r>
              <a:rPr lang="es-ES" sz="1800" noProof="0" dirty="0">
                <a:latin typeface="Verdana"/>
                <a:cs typeface="Verdana"/>
              </a:rPr>
              <a:t>de</a:t>
            </a:r>
            <a:r>
              <a:rPr lang="es-ES" sz="1800" spc="75" noProof="0" dirty="0">
                <a:latin typeface="Verdana"/>
                <a:cs typeface="Verdana"/>
              </a:rPr>
              <a:t>  </a:t>
            </a:r>
            <a:r>
              <a:rPr lang="es-ES" sz="1800" spc="-10" noProof="0" dirty="0">
                <a:latin typeface="Verdana"/>
                <a:cs typeface="Verdana"/>
              </a:rPr>
              <a:t>vivienda </a:t>
            </a:r>
            <a:r>
              <a:rPr lang="es-ES" sz="1800" noProof="0" dirty="0">
                <a:latin typeface="Verdana"/>
                <a:cs typeface="Verdana"/>
              </a:rPr>
              <a:t>asequible</a:t>
            </a:r>
            <a:r>
              <a:rPr lang="es-ES" sz="1800" spc="315" noProof="0" dirty="0">
                <a:latin typeface="Verdana"/>
                <a:cs typeface="Verdana"/>
              </a:rPr>
              <a:t> </a:t>
            </a:r>
            <a:r>
              <a:rPr lang="es-ES" sz="1800" noProof="0" dirty="0">
                <a:latin typeface="Verdana"/>
                <a:cs typeface="Verdana"/>
              </a:rPr>
              <a:t>con</a:t>
            </a:r>
            <a:r>
              <a:rPr lang="es-ES" sz="1800" spc="325" noProof="0" dirty="0">
                <a:latin typeface="Verdana"/>
                <a:cs typeface="Verdana"/>
              </a:rPr>
              <a:t> </a:t>
            </a:r>
            <a:r>
              <a:rPr lang="es-ES" sz="1800" noProof="0" dirty="0">
                <a:latin typeface="Verdana"/>
                <a:cs typeface="Verdana"/>
              </a:rPr>
              <a:t>más</a:t>
            </a:r>
            <a:r>
              <a:rPr lang="es-ES" sz="1800" spc="320" noProof="0" dirty="0">
                <a:latin typeface="Verdana"/>
                <a:cs typeface="Verdana"/>
              </a:rPr>
              <a:t> </a:t>
            </a:r>
            <a:r>
              <a:rPr lang="es-ES" sz="1800" noProof="0" dirty="0">
                <a:latin typeface="Verdana"/>
                <a:cs typeface="Verdana"/>
              </a:rPr>
              <a:t>de</a:t>
            </a:r>
            <a:r>
              <a:rPr lang="es-ES" sz="1800" spc="320" noProof="0" dirty="0">
                <a:latin typeface="Verdana"/>
                <a:cs typeface="Verdana"/>
              </a:rPr>
              <a:t> </a:t>
            </a:r>
            <a:r>
              <a:rPr lang="es-ES" sz="1800" noProof="0" dirty="0">
                <a:latin typeface="Verdana"/>
                <a:cs typeface="Verdana"/>
              </a:rPr>
              <a:t>13.000</a:t>
            </a:r>
            <a:r>
              <a:rPr lang="es-ES" sz="1800" spc="320" noProof="0" dirty="0">
                <a:latin typeface="Verdana"/>
                <a:cs typeface="Verdana"/>
              </a:rPr>
              <a:t> </a:t>
            </a:r>
            <a:r>
              <a:rPr lang="es-ES" sz="1800" noProof="0" dirty="0">
                <a:latin typeface="Verdana"/>
                <a:cs typeface="Verdana"/>
              </a:rPr>
              <a:t>solicitantes</a:t>
            </a:r>
            <a:r>
              <a:rPr lang="es-ES" sz="1800" spc="320" noProof="0" dirty="0">
                <a:latin typeface="Verdana"/>
                <a:cs typeface="Verdana"/>
              </a:rPr>
              <a:t> </a:t>
            </a:r>
            <a:r>
              <a:rPr lang="es-ES" sz="1800" noProof="0" dirty="0">
                <a:latin typeface="Verdana"/>
                <a:cs typeface="Verdana"/>
              </a:rPr>
              <a:t>inscritos</a:t>
            </a:r>
            <a:r>
              <a:rPr lang="es-ES" sz="1800" spc="320" noProof="0" dirty="0">
                <a:latin typeface="Verdana"/>
                <a:cs typeface="Verdana"/>
              </a:rPr>
              <a:t> </a:t>
            </a:r>
            <a:r>
              <a:rPr lang="es-ES" sz="1800" noProof="0" dirty="0">
                <a:latin typeface="Verdana"/>
                <a:cs typeface="Verdana"/>
              </a:rPr>
              <a:t>en</a:t>
            </a:r>
            <a:r>
              <a:rPr lang="es-ES" sz="1800" spc="325" noProof="0" dirty="0">
                <a:latin typeface="Verdana"/>
                <a:cs typeface="Verdana"/>
              </a:rPr>
              <a:t> </a:t>
            </a:r>
            <a:r>
              <a:rPr lang="es-ES" sz="1800" noProof="0" dirty="0">
                <a:latin typeface="Verdana"/>
                <a:cs typeface="Verdana"/>
              </a:rPr>
              <a:t>el</a:t>
            </a:r>
            <a:r>
              <a:rPr lang="es-ES" sz="1800" spc="320" noProof="0" dirty="0">
                <a:latin typeface="Verdana"/>
                <a:cs typeface="Verdana"/>
              </a:rPr>
              <a:t> </a:t>
            </a:r>
            <a:r>
              <a:rPr lang="es-ES" sz="1800" noProof="0" dirty="0">
                <a:latin typeface="Verdana"/>
                <a:cs typeface="Verdana"/>
              </a:rPr>
              <a:t>Registro</a:t>
            </a:r>
            <a:r>
              <a:rPr lang="es-ES" sz="1800" spc="320" noProof="0" dirty="0">
                <a:latin typeface="Verdana"/>
                <a:cs typeface="Verdana"/>
              </a:rPr>
              <a:t> </a:t>
            </a:r>
            <a:r>
              <a:rPr lang="es-ES" sz="1800" spc="-25" noProof="0" dirty="0">
                <a:latin typeface="Verdana"/>
                <a:cs typeface="Verdana"/>
              </a:rPr>
              <a:t>de </a:t>
            </a:r>
            <a:r>
              <a:rPr lang="es-ES" sz="1800" noProof="0" dirty="0">
                <a:latin typeface="Verdana"/>
                <a:cs typeface="Verdana"/>
              </a:rPr>
              <a:t>Demandantes,</a:t>
            </a:r>
            <a:r>
              <a:rPr lang="es-ES" sz="1800" spc="130" noProof="0" dirty="0">
                <a:latin typeface="Verdana"/>
                <a:cs typeface="Verdana"/>
              </a:rPr>
              <a:t>   </a:t>
            </a:r>
            <a:r>
              <a:rPr lang="es-ES" sz="1800" noProof="0" dirty="0">
                <a:latin typeface="Verdana"/>
                <a:cs typeface="Verdana"/>
              </a:rPr>
              <a:t>mientras</a:t>
            </a:r>
            <a:r>
              <a:rPr lang="es-ES" sz="1800" spc="130" noProof="0" dirty="0">
                <a:latin typeface="Verdana"/>
                <a:cs typeface="Verdana"/>
              </a:rPr>
              <a:t>   </a:t>
            </a:r>
            <a:r>
              <a:rPr lang="es-ES" sz="1800" noProof="0" dirty="0">
                <a:latin typeface="Verdana"/>
                <a:cs typeface="Verdana"/>
              </a:rPr>
              <a:t>la</a:t>
            </a:r>
            <a:r>
              <a:rPr lang="es-ES" sz="1800" spc="130" noProof="0" dirty="0">
                <a:latin typeface="Verdana"/>
                <a:cs typeface="Verdana"/>
              </a:rPr>
              <a:t>   </a:t>
            </a:r>
            <a:r>
              <a:rPr lang="es-ES" sz="1800" noProof="0" dirty="0">
                <a:latin typeface="Verdana"/>
                <a:cs typeface="Verdana"/>
              </a:rPr>
              <a:t>oferta</a:t>
            </a:r>
            <a:r>
              <a:rPr lang="es-ES" sz="1800" spc="130" noProof="0" dirty="0">
                <a:latin typeface="Verdana"/>
                <a:cs typeface="Verdana"/>
              </a:rPr>
              <a:t>   </a:t>
            </a:r>
            <a:r>
              <a:rPr lang="es-ES" sz="1800" noProof="0" dirty="0">
                <a:latin typeface="Verdana"/>
                <a:cs typeface="Verdana"/>
              </a:rPr>
              <a:t>disponible</a:t>
            </a:r>
            <a:r>
              <a:rPr lang="es-ES" sz="1800" spc="135" noProof="0" dirty="0">
                <a:latin typeface="Verdana"/>
                <a:cs typeface="Verdana"/>
              </a:rPr>
              <a:t>   </a:t>
            </a:r>
            <a:r>
              <a:rPr lang="es-ES" sz="1800" noProof="0" dirty="0">
                <a:latin typeface="Verdana"/>
                <a:cs typeface="Verdana"/>
              </a:rPr>
              <a:t>es</a:t>
            </a:r>
            <a:r>
              <a:rPr lang="es-ES" sz="1800" spc="130" noProof="0" dirty="0">
                <a:latin typeface="Verdana"/>
                <a:cs typeface="Verdana"/>
              </a:rPr>
              <a:t>   </a:t>
            </a:r>
            <a:r>
              <a:rPr lang="es-ES" sz="1800" noProof="0" dirty="0">
                <a:latin typeface="Verdana"/>
                <a:cs typeface="Verdana"/>
              </a:rPr>
              <a:t>limitada.</a:t>
            </a:r>
            <a:r>
              <a:rPr lang="es-ES" sz="1800" spc="130" noProof="0" dirty="0">
                <a:latin typeface="Verdana"/>
                <a:cs typeface="Verdana"/>
              </a:rPr>
              <a:t>   </a:t>
            </a:r>
            <a:r>
              <a:rPr lang="es-ES" sz="1800" spc="-25" noProof="0" dirty="0">
                <a:latin typeface="Verdana"/>
                <a:cs typeface="Verdana"/>
              </a:rPr>
              <a:t>El </a:t>
            </a:r>
            <a:r>
              <a:rPr lang="es-ES" sz="1800" noProof="0" dirty="0">
                <a:latin typeface="Verdana"/>
                <a:cs typeface="Verdana"/>
              </a:rPr>
              <a:t>Ayuntamiento</a:t>
            </a:r>
            <a:r>
              <a:rPr lang="es-ES" sz="1800" spc="465" noProof="0" dirty="0">
                <a:latin typeface="Verdana"/>
                <a:cs typeface="Verdana"/>
              </a:rPr>
              <a:t> </a:t>
            </a:r>
            <a:r>
              <a:rPr lang="es-ES" sz="1800" noProof="0" dirty="0">
                <a:latin typeface="Verdana"/>
                <a:cs typeface="Verdana"/>
              </a:rPr>
              <a:t>de</a:t>
            </a:r>
            <a:r>
              <a:rPr lang="es-ES" sz="1800" spc="459" noProof="0" dirty="0">
                <a:latin typeface="Verdana"/>
                <a:cs typeface="Verdana"/>
              </a:rPr>
              <a:t> </a:t>
            </a:r>
            <a:r>
              <a:rPr lang="es-ES" sz="1800" noProof="0" dirty="0">
                <a:latin typeface="Verdana"/>
                <a:cs typeface="Verdana"/>
              </a:rPr>
              <a:t>Jaén</a:t>
            </a:r>
            <a:r>
              <a:rPr lang="es-ES" sz="1800" spc="465" noProof="0" dirty="0">
                <a:latin typeface="Verdana"/>
                <a:cs typeface="Verdana"/>
              </a:rPr>
              <a:t> </a:t>
            </a:r>
            <a:r>
              <a:rPr lang="es-ES" sz="1800" noProof="0" dirty="0">
                <a:latin typeface="Verdana"/>
                <a:cs typeface="Verdana"/>
              </a:rPr>
              <a:t>trabaja</a:t>
            </a:r>
            <a:r>
              <a:rPr lang="es-ES" sz="1800" spc="465" noProof="0" dirty="0">
                <a:latin typeface="Verdana"/>
                <a:cs typeface="Verdana"/>
              </a:rPr>
              <a:t> </a:t>
            </a:r>
            <a:r>
              <a:rPr lang="es-ES" sz="1800" noProof="0" dirty="0">
                <a:latin typeface="Verdana"/>
                <a:cs typeface="Verdana"/>
              </a:rPr>
              <a:t>en</a:t>
            </a:r>
            <a:r>
              <a:rPr lang="es-ES" sz="1800" spc="465" noProof="0" dirty="0">
                <a:latin typeface="Verdana"/>
                <a:cs typeface="Verdana"/>
              </a:rPr>
              <a:t> </a:t>
            </a:r>
            <a:r>
              <a:rPr lang="es-ES" sz="1800" noProof="0" dirty="0">
                <a:latin typeface="Verdana"/>
                <a:cs typeface="Verdana"/>
              </a:rPr>
              <a:t>activar</a:t>
            </a:r>
            <a:r>
              <a:rPr lang="es-ES" sz="1800" spc="465" noProof="0" dirty="0">
                <a:latin typeface="Verdana"/>
                <a:cs typeface="Verdana"/>
              </a:rPr>
              <a:t> </a:t>
            </a:r>
            <a:r>
              <a:rPr lang="es-ES" sz="1800" noProof="0" dirty="0">
                <a:latin typeface="Verdana"/>
                <a:cs typeface="Verdana"/>
              </a:rPr>
              <a:t>más</a:t>
            </a:r>
            <a:r>
              <a:rPr lang="es-ES" sz="1800" spc="470" noProof="0" dirty="0">
                <a:latin typeface="Verdana"/>
                <a:cs typeface="Verdana"/>
              </a:rPr>
              <a:t> </a:t>
            </a:r>
            <a:r>
              <a:rPr lang="es-ES" sz="1800" noProof="0" dirty="0">
                <a:latin typeface="Verdana"/>
                <a:cs typeface="Verdana"/>
              </a:rPr>
              <a:t>de</a:t>
            </a:r>
            <a:r>
              <a:rPr lang="es-ES" sz="1800" spc="459" noProof="0" dirty="0">
                <a:latin typeface="Verdana"/>
                <a:cs typeface="Verdana"/>
              </a:rPr>
              <a:t> </a:t>
            </a:r>
            <a:r>
              <a:rPr lang="es-ES" sz="1800" noProof="0" dirty="0">
                <a:latin typeface="Verdana"/>
                <a:cs typeface="Verdana"/>
              </a:rPr>
              <a:t>500</a:t>
            </a:r>
            <a:r>
              <a:rPr lang="es-ES" sz="1800" spc="459" noProof="0" dirty="0">
                <a:latin typeface="Verdana"/>
                <a:cs typeface="Verdana"/>
              </a:rPr>
              <a:t> </a:t>
            </a:r>
            <a:r>
              <a:rPr lang="es-ES" sz="1800" noProof="0" dirty="0">
                <a:latin typeface="Verdana"/>
                <a:cs typeface="Verdana"/>
              </a:rPr>
              <a:t>viviendas</a:t>
            </a:r>
            <a:r>
              <a:rPr lang="es-ES" sz="1800" spc="465" noProof="0" dirty="0">
                <a:latin typeface="Verdana"/>
                <a:cs typeface="Verdana"/>
              </a:rPr>
              <a:t> </a:t>
            </a:r>
            <a:r>
              <a:rPr lang="es-ES" sz="1800" spc="-25" noProof="0" dirty="0">
                <a:latin typeface="Verdana"/>
                <a:cs typeface="Verdana"/>
              </a:rPr>
              <a:t>de </a:t>
            </a:r>
            <a:r>
              <a:rPr lang="es-ES" sz="1800" noProof="0" dirty="0">
                <a:latin typeface="Verdana"/>
                <a:cs typeface="Verdana"/>
              </a:rPr>
              <a:t>protección</a:t>
            </a:r>
            <a:r>
              <a:rPr lang="es-ES" sz="1800" spc="-45" noProof="0" dirty="0">
                <a:latin typeface="Verdana"/>
                <a:cs typeface="Verdana"/>
              </a:rPr>
              <a:t> </a:t>
            </a:r>
            <a:r>
              <a:rPr lang="es-ES" sz="1800" noProof="0" dirty="0">
                <a:latin typeface="Verdana"/>
                <a:cs typeface="Verdana"/>
              </a:rPr>
              <a:t>oficial</a:t>
            </a:r>
            <a:r>
              <a:rPr lang="es-ES" sz="1800" spc="-40"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proyectos</a:t>
            </a:r>
            <a:r>
              <a:rPr lang="es-ES" sz="1800" spc="-45" noProof="0" dirty="0">
                <a:latin typeface="Verdana"/>
                <a:cs typeface="Verdana"/>
              </a:rPr>
              <a:t> </a:t>
            </a:r>
            <a:r>
              <a:rPr lang="es-ES" sz="1800" noProof="0" dirty="0">
                <a:latin typeface="Verdana"/>
                <a:cs typeface="Verdana"/>
              </a:rPr>
              <a:t>que</a:t>
            </a:r>
            <a:r>
              <a:rPr lang="es-ES" sz="1800" spc="-45" noProof="0" dirty="0">
                <a:latin typeface="Verdana"/>
                <a:cs typeface="Verdana"/>
              </a:rPr>
              <a:t> </a:t>
            </a:r>
            <a:r>
              <a:rPr lang="es-ES" sz="1800" noProof="0" dirty="0">
                <a:latin typeface="Verdana"/>
                <a:cs typeface="Verdana"/>
              </a:rPr>
              <a:t>podrían</a:t>
            </a:r>
            <a:r>
              <a:rPr lang="es-ES" sz="1800" spc="-40" noProof="0" dirty="0">
                <a:latin typeface="Verdana"/>
                <a:cs typeface="Verdana"/>
              </a:rPr>
              <a:t> </a:t>
            </a:r>
            <a:r>
              <a:rPr lang="es-ES" sz="1800" noProof="0" dirty="0">
                <a:latin typeface="Verdana"/>
                <a:cs typeface="Verdana"/>
              </a:rPr>
              <a:t>sumar</a:t>
            </a:r>
            <a:r>
              <a:rPr lang="es-ES" sz="1800" spc="-45" noProof="0" dirty="0">
                <a:latin typeface="Verdana"/>
                <a:cs typeface="Verdana"/>
              </a:rPr>
              <a:t> </a:t>
            </a:r>
            <a:r>
              <a:rPr lang="es-ES" sz="1800" noProof="0" dirty="0">
                <a:latin typeface="Verdana"/>
                <a:cs typeface="Verdana"/>
              </a:rPr>
              <a:t>hasta</a:t>
            </a:r>
            <a:r>
              <a:rPr lang="es-ES" sz="1800" spc="-40" noProof="0" dirty="0">
                <a:latin typeface="Verdana"/>
                <a:cs typeface="Verdana"/>
              </a:rPr>
              <a:t> </a:t>
            </a:r>
            <a:r>
              <a:rPr lang="es-ES" sz="1800" noProof="0" dirty="0">
                <a:latin typeface="Verdana"/>
                <a:cs typeface="Verdana"/>
              </a:rPr>
              <a:t>1.000</a:t>
            </a:r>
            <a:r>
              <a:rPr lang="es-ES" sz="1800" spc="-45" noProof="0" dirty="0">
                <a:latin typeface="Verdana"/>
                <a:cs typeface="Verdana"/>
              </a:rPr>
              <a:t> </a:t>
            </a:r>
            <a:r>
              <a:rPr lang="es-ES" sz="1800" spc="-10" noProof="0" dirty="0">
                <a:latin typeface="Verdana"/>
                <a:cs typeface="Verdana"/>
              </a:rPr>
              <a:t>viviendas</a:t>
            </a:r>
            <a:endParaRPr lang="es-ES" sz="1800" noProof="0" dirty="0">
              <a:latin typeface="Verdana"/>
              <a:cs typeface="Verdana"/>
            </a:endParaRPr>
          </a:p>
        </p:txBody>
      </p:sp>
      <p:pic>
        <p:nvPicPr>
          <p:cNvPr id="3" name="Imagen 2">
            <a:extLst>
              <a:ext uri="{FF2B5EF4-FFF2-40B4-BE49-F238E27FC236}">
                <a16:creationId xmlns:a16="http://schemas.microsoft.com/office/drawing/2014/main" id="{3BE40278-3C20-94B3-ECBF-CF91CE762FF2}"/>
              </a:ext>
            </a:extLst>
          </p:cNvPr>
          <p:cNvPicPr>
            <a:picLocks noChangeAspect="1"/>
          </p:cNvPicPr>
          <p:nvPr/>
        </p:nvPicPr>
        <p:blipFill>
          <a:blip r:embed="rId2"/>
          <a:stretch>
            <a:fillRect/>
          </a:stretch>
        </p:blipFill>
        <p:spPr>
          <a:xfrm>
            <a:off x="3001471" y="582819"/>
            <a:ext cx="3810000" cy="1268015"/>
          </a:xfrm>
          <a:prstGeom prst="rect">
            <a:avLst/>
          </a:prstGeom>
        </p:spPr>
      </p:pic>
      <p:pic>
        <p:nvPicPr>
          <p:cNvPr id="4" name="Picture 2">
            <a:extLst>
              <a:ext uri="{FF2B5EF4-FFF2-40B4-BE49-F238E27FC236}">
                <a16:creationId xmlns:a16="http://schemas.microsoft.com/office/drawing/2014/main" id="{BB681F27-1189-ED2D-7020-90FD8ABB43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FFD7FCEB-719A-0432-5C1F-31D48AD2A2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399" y="2521788"/>
            <a:ext cx="8305801" cy="3634104"/>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Además,</a:t>
            </a:r>
            <a:r>
              <a:rPr lang="es-ES" sz="1800" spc="-35" noProof="0" dirty="0">
                <a:latin typeface="Verdana"/>
                <a:cs typeface="Verdana"/>
              </a:rPr>
              <a:t> </a:t>
            </a:r>
            <a:r>
              <a:rPr lang="es-ES" sz="1800" noProof="0" dirty="0">
                <a:latin typeface="Verdana"/>
                <a:cs typeface="Verdana"/>
              </a:rPr>
              <a:t>las</a:t>
            </a:r>
            <a:r>
              <a:rPr lang="es-ES" sz="1800" spc="-30" noProof="0" dirty="0">
                <a:latin typeface="Verdana"/>
                <a:cs typeface="Verdana"/>
              </a:rPr>
              <a:t> </a:t>
            </a:r>
            <a:r>
              <a:rPr lang="es-ES" sz="1800" noProof="0" dirty="0">
                <a:latin typeface="Verdana"/>
                <a:cs typeface="Verdana"/>
              </a:rPr>
              <a:t>administraciones</a:t>
            </a:r>
            <a:r>
              <a:rPr lang="es-ES" sz="1800" spc="-45" noProof="0" dirty="0">
                <a:latin typeface="Verdana"/>
                <a:cs typeface="Verdana"/>
              </a:rPr>
              <a:t> </a:t>
            </a:r>
            <a:r>
              <a:rPr lang="es-ES" sz="1800" noProof="0" dirty="0">
                <a:latin typeface="Verdana"/>
                <a:cs typeface="Verdana"/>
              </a:rPr>
              <a:t>públicas,</a:t>
            </a:r>
            <a:r>
              <a:rPr lang="es-ES" sz="1800" spc="-25" noProof="0" dirty="0">
                <a:latin typeface="Verdana"/>
                <a:cs typeface="Verdana"/>
              </a:rPr>
              <a:t> </a:t>
            </a:r>
            <a:r>
              <a:rPr lang="es-ES" sz="1800" noProof="0" dirty="0">
                <a:latin typeface="Verdana"/>
                <a:cs typeface="Verdana"/>
              </a:rPr>
              <a:t>los</a:t>
            </a:r>
            <a:r>
              <a:rPr lang="es-ES" sz="1800" spc="-45" noProof="0" dirty="0">
                <a:latin typeface="Verdana"/>
                <a:cs typeface="Verdana"/>
              </a:rPr>
              <a:t> </a:t>
            </a:r>
            <a:r>
              <a:rPr lang="es-ES" sz="1800" noProof="0" dirty="0">
                <a:latin typeface="Verdana"/>
                <a:cs typeface="Verdana"/>
              </a:rPr>
              <a:t>ayuntamientos,</a:t>
            </a:r>
            <a:r>
              <a:rPr lang="es-ES" sz="1800" spc="-35" noProof="0" dirty="0">
                <a:latin typeface="Verdana"/>
                <a:cs typeface="Verdana"/>
              </a:rPr>
              <a:t> </a:t>
            </a:r>
            <a:r>
              <a:rPr lang="es-ES" sz="1800" noProof="0" dirty="0">
                <a:latin typeface="Verdana"/>
                <a:cs typeface="Verdana"/>
              </a:rPr>
              <a:t>disponen</a:t>
            </a:r>
            <a:r>
              <a:rPr lang="es-ES" sz="1800" spc="-35" noProof="0" dirty="0">
                <a:latin typeface="Verdana"/>
                <a:cs typeface="Verdana"/>
              </a:rPr>
              <a:t> </a:t>
            </a:r>
            <a:r>
              <a:rPr lang="es-ES" sz="1800" spc="-25" noProof="0" dirty="0">
                <a:latin typeface="Verdana"/>
                <a:cs typeface="Verdana"/>
              </a:rPr>
              <a:t>de</a:t>
            </a:r>
            <a:endParaRPr lang="es-ES" sz="1800" noProof="0" dirty="0">
              <a:latin typeface="Verdana"/>
              <a:cs typeface="Verdana"/>
            </a:endParaRPr>
          </a:p>
          <a:p>
            <a:pPr marL="12700" marR="5080" algn="just">
              <a:lnSpc>
                <a:spcPct val="202599"/>
              </a:lnSpc>
            </a:pPr>
            <a:r>
              <a:rPr lang="es-ES" sz="1800" noProof="0" dirty="0">
                <a:latin typeface="Verdana"/>
                <a:cs typeface="Verdana"/>
              </a:rPr>
              <a:t>suelo</a:t>
            </a:r>
            <a:r>
              <a:rPr lang="es-ES" sz="1800" spc="250" noProof="0" dirty="0">
                <a:latin typeface="Verdana"/>
                <a:cs typeface="Verdana"/>
              </a:rPr>
              <a:t> </a:t>
            </a:r>
            <a:r>
              <a:rPr lang="es-ES" sz="1800" noProof="0" dirty="0">
                <a:latin typeface="Verdana"/>
                <a:cs typeface="Verdana"/>
              </a:rPr>
              <a:t>dotacional,</a:t>
            </a:r>
            <a:r>
              <a:rPr lang="es-ES" sz="1800" spc="254" noProof="0" dirty="0">
                <a:latin typeface="Verdana"/>
                <a:cs typeface="Verdana"/>
              </a:rPr>
              <a:t> </a:t>
            </a:r>
            <a:r>
              <a:rPr lang="es-ES" sz="1800" noProof="0" dirty="0">
                <a:latin typeface="Verdana"/>
                <a:cs typeface="Verdana"/>
              </a:rPr>
              <a:t>que</a:t>
            </a:r>
            <a:r>
              <a:rPr lang="es-ES" sz="1800" spc="250" noProof="0" dirty="0">
                <a:latin typeface="Verdana"/>
                <a:cs typeface="Verdana"/>
              </a:rPr>
              <a:t> </a:t>
            </a:r>
            <a:r>
              <a:rPr lang="es-ES" sz="1800" noProof="0" dirty="0">
                <a:latin typeface="Verdana"/>
                <a:cs typeface="Verdana"/>
              </a:rPr>
              <a:t>en</a:t>
            </a:r>
            <a:r>
              <a:rPr lang="es-ES" sz="1800" spc="240" noProof="0" dirty="0">
                <a:latin typeface="Verdana"/>
                <a:cs typeface="Verdana"/>
              </a:rPr>
              <a:t> </a:t>
            </a:r>
            <a:r>
              <a:rPr lang="es-ES" sz="1800" noProof="0" dirty="0">
                <a:latin typeface="Verdana"/>
                <a:cs typeface="Verdana"/>
              </a:rPr>
              <a:t>virtud</a:t>
            </a:r>
            <a:r>
              <a:rPr lang="es-ES" sz="1800" spc="245" noProof="0" dirty="0">
                <a:latin typeface="Verdana"/>
                <a:cs typeface="Verdana"/>
              </a:rPr>
              <a:t> </a:t>
            </a:r>
            <a:r>
              <a:rPr lang="es-ES" sz="1800" noProof="0" dirty="0">
                <a:latin typeface="Verdana"/>
                <a:cs typeface="Verdana"/>
              </a:rPr>
              <a:t>del</a:t>
            </a:r>
            <a:r>
              <a:rPr lang="es-ES" sz="1800" spc="250" noProof="0" dirty="0">
                <a:latin typeface="Verdana"/>
                <a:cs typeface="Verdana"/>
              </a:rPr>
              <a:t> </a:t>
            </a:r>
            <a:r>
              <a:rPr lang="es-ES" sz="1800" noProof="0" dirty="0">
                <a:latin typeface="Verdana"/>
                <a:cs typeface="Verdana"/>
              </a:rPr>
              <a:t>Real</a:t>
            </a:r>
            <a:r>
              <a:rPr lang="es-ES" sz="1800" spc="245" noProof="0" dirty="0">
                <a:latin typeface="Verdana"/>
                <a:cs typeface="Verdana"/>
              </a:rPr>
              <a:t> </a:t>
            </a:r>
            <a:r>
              <a:rPr lang="es-ES" sz="1800" spc="-10" noProof="0" dirty="0">
                <a:latin typeface="Verdana"/>
                <a:cs typeface="Verdana"/>
              </a:rPr>
              <a:t>Decreto-</a:t>
            </a:r>
            <a:r>
              <a:rPr lang="es-ES" sz="1800" noProof="0" dirty="0">
                <a:latin typeface="Verdana"/>
                <a:cs typeface="Verdana"/>
              </a:rPr>
              <a:t>ley</a:t>
            </a:r>
            <a:r>
              <a:rPr lang="es-ES" sz="1800" spc="254" noProof="0" dirty="0">
                <a:latin typeface="Verdana"/>
                <a:cs typeface="Verdana"/>
              </a:rPr>
              <a:t> </a:t>
            </a:r>
            <a:r>
              <a:rPr lang="es-ES" sz="1800" noProof="0" dirty="0">
                <a:latin typeface="Verdana"/>
                <a:cs typeface="Verdana"/>
              </a:rPr>
              <a:t>26/2020</a:t>
            </a:r>
            <a:r>
              <a:rPr lang="es-ES" sz="1800" spc="245" noProof="0" dirty="0">
                <a:latin typeface="Verdana"/>
                <a:cs typeface="Verdana"/>
              </a:rPr>
              <a:t> </a:t>
            </a:r>
            <a:r>
              <a:rPr lang="es-ES" sz="1800" noProof="0" dirty="0">
                <a:latin typeface="Verdana"/>
                <a:cs typeface="Verdana"/>
              </a:rPr>
              <a:t>para</a:t>
            </a:r>
            <a:r>
              <a:rPr lang="es-ES" sz="1800" spc="250" noProof="0" dirty="0">
                <a:latin typeface="Verdana"/>
                <a:cs typeface="Verdana"/>
              </a:rPr>
              <a:t> </a:t>
            </a:r>
            <a:r>
              <a:rPr lang="es-ES" sz="1800" spc="-25" noProof="0" dirty="0">
                <a:latin typeface="Verdana"/>
                <a:cs typeface="Verdana"/>
              </a:rPr>
              <a:t>la </a:t>
            </a:r>
            <a:r>
              <a:rPr lang="es-ES" sz="1800" noProof="0" dirty="0">
                <a:latin typeface="Verdana"/>
                <a:cs typeface="Verdana"/>
              </a:rPr>
              <a:t>reactivación</a:t>
            </a:r>
            <a:r>
              <a:rPr lang="es-ES" sz="1800" spc="455" noProof="0" dirty="0">
                <a:latin typeface="Verdana"/>
                <a:cs typeface="Verdana"/>
              </a:rPr>
              <a:t> </a:t>
            </a:r>
            <a:r>
              <a:rPr lang="es-ES" sz="1800" noProof="0" dirty="0">
                <a:latin typeface="Verdana"/>
                <a:cs typeface="Verdana"/>
              </a:rPr>
              <a:t>económica,</a:t>
            </a:r>
            <a:r>
              <a:rPr lang="es-ES" sz="1800" spc="445" noProof="0" dirty="0">
                <a:latin typeface="Verdana"/>
                <a:cs typeface="Verdana"/>
              </a:rPr>
              <a:t> </a:t>
            </a:r>
            <a:r>
              <a:rPr lang="es-ES" sz="1800" noProof="0" dirty="0">
                <a:latin typeface="Verdana"/>
                <a:cs typeface="Verdana"/>
              </a:rPr>
              <a:t>puede</a:t>
            </a:r>
            <a:r>
              <a:rPr lang="es-ES" sz="1800" spc="434" noProof="0" dirty="0">
                <a:latin typeface="Verdana"/>
                <a:cs typeface="Verdana"/>
              </a:rPr>
              <a:t> </a:t>
            </a:r>
            <a:r>
              <a:rPr lang="es-ES" sz="1800" noProof="0" dirty="0">
                <a:latin typeface="Verdana"/>
                <a:cs typeface="Verdana"/>
              </a:rPr>
              <a:t>ser</a:t>
            </a:r>
            <a:r>
              <a:rPr lang="es-ES" sz="1800" spc="445" noProof="0" dirty="0">
                <a:latin typeface="Verdana"/>
                <a:cs typeface="Verdana"/>
              </a:rPr>
              <a:t> </a:t>
            </a:r>
            <a:r>
              <a:rPr lang="es-ES" sz="1800" noProof="0" dirty="0">
                <a:latin typeface="Verdana"/>
                <a:cs typeface="Verdana"/>
              </a:rPr>
              <a:t>cedido</a:t>
            </a:r>
            <a:r>
              <a:rPr lang="es-ES" sz="1800" spc="440" noProof="0" dirty="0">
                <a:latin typeface="Verdana"/>
                <a:cs typeface="Verdana"/>
              </a:rPr>
              <a:t> </a:t>
            </a:r>
            <a:r>
              <a:rPr lang="es-ES" sz="1800" noProof="0" dirty="0">
                <a:latin typeface="Verdana"/>
                <a:cs typeface="Verdana"/>
              </a:rPr>
              <a:t>temporalmente</a:t>
            </a:r>
            <a:r>
              <a:rPr lang="es-ES" sz="1800" spc="430" noProof="0" dirty="0">
                <a:latin typeface="Verdana"/>
                <a:cs typeface="Verdana"/>
              </a:rPr>
              <a:t> </a:t>
            </a:r>
            <a:r>
              <a:rPr lang="es-ES" sz="1800" noProof="0" dirty="0">
                <a:latin typeface="Verdana"/>
                <a:cs typeface="Verdana"/>
              </a:rPr>
              <a:t>(hasta</a:t>
            </a:r>
            <a:r>
              <a:rPr lang="es-ES" sz="1800" spc="445" noProof="0" dirty="0">
                <a:latin typeface="Verdana"/>
                <a:cs typeface="Verdana"/>
              </a:rPr>
              <a:t> </a:t>
            </a:r>
            <a:r>
              <a:rPr lang="es-ES" sz="1800" spc="-25" noProof="0" dirty="0">
                <a:latin typeface="Verdana"/>
                <a:cs typeface="Verdana"/>
              </a:rPr>
              <a:t>75 </a:t>
            </a:r>
            <a:r>
              <a:rPr lang="es-ES" sz="1800" noProof="0" dirty="0">
                <a:latin typeface="Verdana"/>
                <a:cs typeface="Verdana"/>
              </a:rPr>
              <a:t>años)</a:t>
            </a:r>
            <a:r>
              <a:rPr lang="es-ES" sz="1800" spc="25" noProof="0" dirty="0">
                <a:latin typeface="Verdana"/>
                <a:cs typeface="Verdana"/>
              </a:rPr>
              <a:t>  </a:t>
            </a:r>
            <a:r>
              <a:rPr lang="es-ES" sz="1800" noProof="0" dirty="0">
                <a:latin typeface="Verdana"/>
                <a:cs typeface="Verdana"/>
              </a:rPr>
              <a:t>para</a:t>
            </a:r>
            <a:r>
              <a:rPr lang="es-ES" sz="1800" spc="30" noProof="0" dirty="0">
                <a:latin typeface="Verdana"/>
                <a:cs typeface="Verdana"/>
              </a:rPr>
              <a:t>  </a:t>
            </a:r>
            <a:r>
              <a:rPr lang="es-ES" sz="1800" noProof="0" dirty="0">
                <a:latin typeface="Verdana"/>
                <a:cs typeface="Verdana"/>
              </a:rPr>
              <a:t>la</a:t>
            </a:r>
            <a:r>
              <a:rPr lang="es-ES" sz="1800" spc="25" noProof="0" dirty="0">
                <a:latin typeface="Verdana"/>
                <a:cs typeface="Verdana"/>
              </a:rPr>
              <a:t>  </a:t>
            </a:r>
            <a:r>
              <a:rPr lang="es-ES" sz="1800" noProof="0" dirty="0">
                <a:latin typeface="Verdana"/>
                <a:cs typeface="Verdana"/>
              </a:rPr>
              <a:t>promoción</a:t>
            </a:r>
            <a:r>
              <a:rPr lang="es-ES" sz="1800" spc="30"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noProof="0" dirty="0">
                <a:latin typeface="Verdana"/>
                <a:cs typeface="Verdana"/>
              </a:rPr>
              <a:t>viviendas</a:t>
            </a:r>
            <a:r>
              <a:rPr lang="es-ES" sz="1800" spc="25" noProof="0" dirty="0">
                <a:latin typeface="Verdana"/>
                <a:cs typeface="Verdana"/>
              </a:rPr>
              <a:t>  </a:t>
            </a:r>
            <a:r>
              <a:rPr lang="es-ES" sz="1800" noProof="0" dirty="0">
                <a:latin typeface="Verdana"/>
                <a:cs typeface="Verdana"/>
              </a:rPr>
              <a:t>en</a:t>
            </a:r>
            <a:r>
              <a:rPr lang="es-ES" sz="1800" spc="30" noProof="0" dirty="0">
                <a:latin typeface="Verdana"/>
                <a:cs typeface="Verdana"/>
              </a:rPr>
              <a:t>  </a:t>
            </a:r>
            <a:r>
              <a:rPr lang="es-ES" sz="1800" noProof="0" dirty="0">
                <a:latin typeface="Verdana"/>
                <a:cs typeface="Verdana"/>
              </a:rPr>
              <a:t>alquiler</a:t>
            </a:r>
            <a:r>
              <a:rPr lang="es-ES" sz="1800" spc="25" noProof="0" dirty="0">
                <a:latin typeface="Verdana"/>
                <a:cs typeface="Verdana"/>
              </a:rPr>
              <a:t>  </a:t>
            </a:r>
            <a:r>
              <a:rPr lang="es-ES" sz="1800" noProof="0" dirty="0">
                <a:latin typeface="Verdana"/>
                <a:cs typeface="Verdana"/>
              </a:rPr>
              <a:t>asequible.</a:t>
            </a:r>
            <a:r>
              <a:rPr lang="es-ES" sz="1800" spc="30" noProof="0" dirty="0">
                <a:latin typeface="Verdana"/>
                <a:cs typeface="Verdana"/>
              </a:rPr>
              <a:t>  </a:t>
            </a:r>
            <a:r>
              <a:rPr lang="es-ES" sz="1800" spc="-20" noProof="0" dirty="0">
                <a:latin typeface="Verdana"/>
                <a:cs typeface="Verdana"/>
              </a:rPr>
              <a:t>Este </a:t>
            </a:r>
            <a:r>
              <a:rPr lang="es-ES" sz="1800" noProof="0" dirty="0">
                <a:latin typeface="Verdana"/>
                <a:cs typeface="Verdana"/>
              </a:rPr>
              <a:t>instrumento,</a:t>
            </a:r>
            <a:r>
              <a:rPr lang="es-ES" sz="1800" spc="45" noProof="0" dirty="0">
                <a:latin typeface="Verdana"/>
                <a:cs typeface="Verdana"/>
              </a:rPr>
              <a:t> </a:t>
            </a:r>
            <a:r>
              <a:rPr lang="es-ES" sz="1800" noProof="0" dirty="0">
                <a:latin typeface="Verdana"/>
                <a:cs typeface="Verdana"/>
              </a:rPr>
              <a:t>junto</a:t>
            </a:r>
            <a:r>
              <a:rPr lang="es-ES" sz="1800" spc="40" noProof="0" dirty="0">
                <a:latin typeface="Verdana"/>
                <a:cs typeface="Verdana"/>
              </a:rPr>
              <a:t> </a:t>
            </a:r>
            <a:r>
              <a:rPr lang="es-ES" sz="1800" noProof="0" dirty="0">
                <a:latin typeface="Verdana"/>
                <a:cs typeface="Verdana"/>
              </a:rPr>
              <a:t>con</a:t>
            </a:r>
            <a:r>
              <a:rPr lang="es-ES" sz="1800" spc="40" noProof="0" dirty="0">
                <a:latin typeface="Verdana"/>
                <a:cs typeface="Verdana"/>
              </a:rPr>
              <a:t> </a:t>
            </a:r>
            <a:r>
              <a:rPr lang="es-ES" sz="1800" noProof="0" dirty="0">
                <a:latin typeface="Verdana"/>
                <a:cs typeface="Verdana"/>
              </a:rPr>
              <a:t>el</a:t>
            </a:r>
            <a:r>
              <a:rPr lang="es-ES" sz="1800" spc="40" noProof="0" dirty="0">
                <a:latin typeface="Verdana"/>
                <a:cs typeface="Verdana"/>
              </a:rPr>
              <a:t> </a:t>
            </a:r>
            <a:r>
              <a:rPr lang="es-ES" sz="1800" noProof="0" dirty="0">
                <a:latin typeface="Verdana"/>
                <a:cs typeface="Verdana"/>
              </a:rPr>
              <a:t>modelo</a:t>
            </a:r>
            <a:r>
              <a:rPr lang="es-ES" sz="1800" spc="40" noProof="0" dirty="0">
                <a:latin typeface="Verdana"/>
                <a:cs typeface="Verdana"/>
              </a:rPr>
              <a:t> </a:t>
            </a:r>
            <a:r>
              <a:rPr lang="es-ES" sz="1800" noProof="0" dirty="0">
                <a:latin typeface="Verdana"/>
                <a:cs typeface="Verdana"/>
              </a:rPr>
              <a:t>cooperativo,</a:t>
            </a:r>
            <a:r>
              <a:rPr lang="es-ES" sz="1800" spc="45" noProof="0" dirty="0">
                <a:latin typeface="Verdana"/>
                <a:cs typeface="Verdana"/>
              </a:rPr>
              <a:t> </a:t>
            </a:r>
            <a:r>
              <a:rPr lang="es-ES" sz="1800" noProof="0" dirty="0">
                <a:latin typeface="Verdana"/>
                <a:cs typeface="Verdana"/>
              </a:rPr>
              <a:t>representa</a:t>
            </a:r>
            <a:r>
              <a:rPr lang="es-ES" sz="1800" spc="40" noProof="0" dirty="0">
                <a:latin typeface="Verdana"/>
                <a:cs typeface="Verdana"/>
              </a:rPr>
              <a:t> </a:t>
            </a:r>
            <a:r>
              <a:rPr lang="es-ES" sz="1800" noProof="0" dirty="0">
                <a:latin typeface="Verdana"/>
                <a:cs typeface="Verdana"/>
              </a:rPr>
              <a:t>una</a:t>
            </a:r>
            <a:r>
              <a:rPr lang="es-ES" sz="1800" spc="50" noProof="0" dirty="0">
                <a:latin typeface="Verdana"/>
                <a:cs typeface="Verdana"/>
              </a:rPr>
              <a:t> </a:t>
            </a:r>
            <a:r>
              <a:rPr lang="es-ES" sz="1800" spc="-10" noProof="0" dirty="0">
                <a:latin typeface="Verdana"/>
                <a:cs typeface="Verdana"/>
              </a:rPr>
              <a:t>solución </a:t>
            </a:r>
            <a:r>
              <a:rPr lang="es-ES" sz="1800" noProof="0" dirty="0">
                <a:latin typeface="Verdana"/>
                <a:cs typeface="Verdana"/>
              </a:rPr>
              <a:t>eficaz</a:t>
            </a:r>
            <a:r>
              <a:rPr lang="es-ES" sz="1800" spc="150" noProof="0" dirty="0">
                <a:latin typeface="Verdana"/>
                <a:cs typeface="Verdana"/>
              </a:rPr>
              <a:t> </a:t>
            </a:r>
            <a:r>
              <a:rPr lang="es-ES" sz="1800" noProof="0" dirty="0">
                <a:latin typeface="Verdana"/>
                <a:cs typeface="Verdana"/>
              </a:rPr>
              <a:t>para</a:t>
            </a:r>
            <a:r>
              <a:rPr lang="es-ES" sz="1800" spc="145" noProof="0" dirty="0">
                <a:latin typeface="Verdana"/>
                <a:cs typeface="Verdana"/>
              </a:rPr>
              <a:t> </a:t>
            </a:r>
            <a:r>
              <a:rPr lang="es-ES" sz="1800" noProof="0" dirty="0">
                <a:latin typeface="Verdana"/>
                <a:cs typeface="Verdana"/>
              </a:rPr>
              <a:t>afrontar</a:t>
            </a:r>
            <a:r>
              <a:rPr lang="es-ES" sz="1800" spc="150" noProof="0" dirty="0">
                <a:latin typeface="Verdana"/>
                <a:cs typeface="Verdana"/>
              </a:rPr>
              <a:t> </a:t>
            </a:r>
            <a:r>
              <a:rPr lang="es-ES" sz="1800" noProof="0" dirty="0">
                <a:latin typeface="Verdana"/>
                <a:cs typeface="Verdana"/>
              </a:rPr>
              <a:t>las</a:t>
            </a:r>
            <a:r>
              <a:rPr lang="es-ES" sz="1800" spc="145" noProof="0" dirty="0">
                <a:latin typeface="Verdana"/>
                <a:cs typeface="Verdana"/>
              </a:rPr>
              <a:t> </a:t>
            </a:r>
            <a:r>
              <a:rPr lang="es-ES" sz="1800" noProof="0" dirty="0">
                <a:latin typeface="Verdana"/>
                <a:cs typeface="Verdana"/>
              </a:rPr>
              <a:t>deficiencias</a:t>
            </a:r>
            <a:r>
              <a:rPr lang="es-ES" sz="1800" spc="150" noProof="0" dirty="0">
                <a:latin typeface="Verdana"/>
                <a:cs typeface="Verdana"/>
              </a:rPr>
              <a:t> </a:t>
            </a:r>
            <a:r>
              <a:rPr lang="es-ES" sz="1800" noProof="0" dirty="0">
                <a:latin typeface="Verdana"/>
                <a:cs typeface="Verdana"/>
              </a:rPr>
              <a:t>actuales</a:t>
            </a:r>
            <a:r>
              <a:rPr lang="es-ES" sz="1800" spc="145" noProof="0" dirty="0">
                <a:latin typeface="Verdana"/>
                <a:cs typeface="Verdana"/>
              </a:rPr>
              <a:t> </a:t>
            </a:r>
            <a:r>
              <a:rPr lang="es-ES" sz="1800" noProof="0" dirty="0">
                <a:latin typeface="Verdana"/>
                <a:cs typeface="Verdana"/>
              </a:rPr>
              <a:t>en</a:t>
            </a:r>
            <a:r>
              <a:rPr lang="es-ES" sz="1800" spc="150" noProof="0" dirty="0">
                <a:latin typeface="Verdana"/>
                <a:cs typeface="Verdana"/>
              </a:rPr>
              <a:t> </a:t>
            </a:r>
            <a:r>
              <a:rPr lang="es-ES" sz="1800" noProof="0" dirty="0">
                <a:latin typeface="Verdana"/>
                <a:cs typeface="Verdana"/>
              </a:rPr>
              <a:t>materia</a:t>
            </a:r>
            <a:r>
              <a:rPr lang="es-ES" sz="1800" spc="145" noProof="0" dirty="0">
                <a:latin typeface="Verdana"/>
                <a:cs typeface="Verdana"/>
              </a:rPr>
              <a:t> </a:t>
            </a:r>
            <a:r>
              <a:rPr lang="es-ES" sz="1800" noProof="0" dirty="0">
                <a:latin typeface="Verdana"/>
                <a:cs typeface="Verdana"/>
              </a:rPr>
              <a:t>de</a:t>
            </a:r>
            <a:r>
              <a:rPr lang="es-ES" sz="1800" spc="150" noProof="0" dirty="0">
                <a:latin typeface="Verdana"/>
                <a:cs typeface="Verdana"/>
              </a:rPr>
              <a:t> </a:t>
            </a:r>
            <a:r>
              <a:rPr lang="es-ES" sz="1800" noProof="0" dirty="0">
                <a:latin typeface="Verdana"/>
                <a:cs typeface="Verdana"/>
              </a:rPr>
              <a:t>vivienda</a:t>
            </a:r>
            <a:r>
              <a:rPr lang="es-ES" sz="1800" spc="135" noProof="0" dirty="0">
                <a:latin typeface="Verdana"/>
                <a:cs typeface="Verdana"/>
              </a:rPr>
              <a:t> </a:t>
            </a:r>
            <a:r>
              <a:rPr lang="es-ES" sz="1800" spc="-50" noProof="0" dirty="0">
                <a:latin typeface="Verdana"/>
                <a:cs typeface="Verdana"/>
              </a:rPr>
              <a:t>y </a:t>
            </a:r>
            <a:r>
              <a:rPr lang="es-ES" sz="1800" noProof="0" dirty="0">
                <a:latin typeface="Verdana"/>
                <a:cs typeface="Verdana"/>
              </a:rPr>
              <a:t>para</a:t>
            </a:r>
            <a:r>
              <a:rPr lang="es-ES" sz="1800" spc="-25" noProof="0" dirty="0">
                <a:latin typeface="Verdana"/>
                <a:cs typeface="Verdana"/>
              </a:rPr>
              <a:t> </a:t>
            </a:r>
            <a:r>
              <a:rPr lang="es-ES" sz="1800" noProof="0" dirty="0">
                <a:latin typeface="Verdana"/>
                <a:cs typeface="Verdana"/>
              </a:rPr>
              <a:t>promover</a:t>
            </a:r>
            <a:r>
              <a:rPr lang="es-ES" sz="1800" spc="-25" noProof="0" dirty="0">
                <a:latin typeface="Verdana"/>
                <a:cs typeface="Verdana"/>
              </a:rPr>
              <a:t> </a:t>
            </a:r>
            <a:r>
              <a:rPr lang="es-ES" sz="1800" noProof="0" dirty="0">
                <a:latin typeface="Verdana"/>
                <a:cs typeface="Verdana"/>
              </a:rPr>
              <a:t>un</a:t>
            </a:r>
            <a:r>
              <a:rPr lang="es-ES" sz="1800" spc="-20" noProof="0" dirty="0">
                <a:latin typeface="Verdana"/>
                <a:cs typeface="Verdana"/>
              </a:rPr>
              <a:t> </a:t>
            </a:r>
            <a:r>
              <a:rPr lang="es-ES" sz="1800" noProof="0" dirty="0">
                <a:latin typeface="Verdana"/>
                <a:cs typeface="Verdana"/>
              </a:rPr>
              <a:t>acceso</a:t>
            </a:r>
            <a:r>
              <a:rPr lang="es-ES" sz="1800" spc="-25" noProof="0" dirty="0">
                <a:latin typeface="Verdana"/>
                <a:cs typeface="Verdana"/>
              </a:rPr>
              <a:t> </a:t>
            </a:r>
            <a:r>
              <a:rPr lang="es-ES" sz="1800" noProof="0" dirty="0">
                <a:latin typeface="Verdana"/>
                <a:cs typeface="Verdana"/>
              </a:rPr>
              <a:t>más</a:t>
            </a:r>
            <a:r>
              <a:rPr lang="es-ES" sz="1800" spc="-20" noProof="0" dirty="0">
                <a:latin typeface="Verdana"/>
                <a:cs typeface="Verdana"/>
              </a:rPr>
              <a:t> </a:t>
            </a:r>
            <a:r>
              <a:rPr lang="es-ES" sz="1800" noProof="0" dirty="0">
                <a:latin typeface="Verdana"/>
                <a:cs typeface="Verdana"/>
              </a:rPr>
              <a:t>justo</a:t>
            </a:r>
            <a:r>
              <a:rPr lang="es-ES" sz="1800" spc="-25" noProof="0" dirty="0">
                <a:latin typeface="Verdana"/>
                <a:cs typeface="Verdana"/>
              </a:rPr>
              <a:t> </a:t>
            </a:r>
            <a:r>
              <a:rPr lang="es-ES" sz="1800" noProof="0" dirty="0">
                <a:latin typeface="Verdana"/>
                <a:cs typeface="Verdana"/>
              </a:rPr>
              <a:t>y</a:t>
            </a:r>
            <a:r>
              <a:rPr lang="es-ES" sz="1800" spc="-20" noProof="0" dirty="0">
                <a:latin typeface="Verdana"/>
                <a:cs typeface="Verdana"/>
              </a:rPr>
              <a:t> </a:t>
            </a:r>
            <a:r>
              <a:rPr lang="es-ES" sz="1800" noProof="0" dirty="0">
                <a:latin typeface="Verdana"/>
                <a:cs typeface="Verdana"/>
              </a:rPr>
              <a:t>sostenible</a:t>
            </a:r>
            <a:r>
              <a:rPr lang="es-ES" sz="1800" spc="-25" noProof="0" dirty="0">
                <a:latin typeface="Verdana"/>
                <a:cs typeface="Verdana"/>
              </a:rPr>
              <a:t> </a:t>
            </a:r>
            <a:r>
              <a:rPr lang="es-ES" sz="1800" noProof="0" dirty="0">
                <a:latin typeface="Verdana"/>
                <a:cs typeface="Verdana"/>
              </a:rPr>
              <a:t>a</a:t>
            </a:r>
            <a:r>
              <a:rPr lang="es-ES" sz="1800" spc="-25" noProof="0" dirty="0">
                <a:latin typeface="Verdana"/>
                <a:cs typeface="Verdana"/>
              </a:rPr>
              <a:t> </a:t>
            </a:r>
            <a:r>
              <a:rPr lang="es-ES" sz="1800" noProof="0" dirty="0">
                <a:latin typeface="Verdana"/>
                <a:cs typeface="Verdana"/>
              </a:rPr>
              <a:t>la</a:t>
            </a:r>
            <a:r>
              <a:rPr lang="es-ES" sz="1800" spc="-10" noProof="0" dirty="0">
                <a:latin typeface="Verdana"/>
                <a:cs typeface="Verdana"/>
              </a:rPr>
              <a:t> vivienda.</a:t>
            </a:r>
            <a:endParaRPr lang="es-ES" sz="1800" noProof="0" dirty="0">
              <a:latin typeface="Verdana"/>
              <a:cs typeface="Verdana"/>
            </a:endParaRPr>
          </a:p>
        </p:txBody>
      </p:sp>
      <p:pic>
        <p:nvPicPr>
          <p:cNvPr id="3" name="Imagen 2">
            <a:extLst>
              <a:ext uri="{FF2B5EF4-FFF2-40B4-BE49-F238E27FC236}">
                <a16:creationId xmlns:a16="http://schemas.microsoft.com/office/drawing/2014/main" id="{4AAAF404-D143-7ED3-1E48-6C32E0299265}"/>
              </a:ext>
            </a:extLst>
          </p:cNvPr>
          <p:cNvPicPr>
            <a:picLocks noChangeAspect="1"/>
          </p:cNvPicPr>
          <p:nvPr/>
        </p:nvPicPr>
        <p:blipFill>
          <a:blip r:embed="rId2"/>
          <a:stretch>
            <a:fillRect/>
          </a:stretch>
        </p:blipFill>
        <p:spPr>
          <a:xfrm>
            <a:off x="2953150" y="582819"/>
            <a:ext cx="3810000" cy="1268015"/>
          </a:xfrm>
          <a:prstGeom prst="rect">
            <a:avLst/>
          </a:prstGeom>
        </p:spPr>
      </p:pic>
      <p:pic>
        <p:nvPicPr>
          <p:cNvPr id="4" name="Picture 2">
            <a:extLst>
              <a:ext uri="{FF2B5EF4-FFF2-40B4-BE49-F238E27FC236}">
                <a16:creationId xmlns:a16="http://schemas.microsoft.com/office/drawing/2014/main" id="{15B5DEA3-A646-CAB1-C0BF-DF7CB2B946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BD77B7CB-B52F-11D5-EE1E-AA5DEAE68B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521788"/>
            <a:ext cx="8305800" cy="3634104"/>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nuevas,</a:t>
            </a:r>
            <a:r>
              <a:rPr lang="es-ES" sz="1800" spc="245" noProof="0" dirty="0">
                <a:latin typeface="Verdana"/>
                <a:cs typeface="Verdana"/>
              </a:rPr>
              <a:t>  </a:t>
            </a:r>
            <a:r>
              <a:rPr lang="es-ES" sz="1800" noProof="0" dirty="0">
                <a:latin typeface="Verdana"/>
                <a:cs typeface="Verdana"/>
              </a:rPr>
              <a:t>pero</a:t>
            </a:r>
            <a:r>
              <a:rPr lang="es-ES" sz="1800" spc="240" noProof="0" dirty="0">
                <a:latin typeface="Verdana"/>
                <a:cs typeface="Verdana"/>
              </a:rPr>
              <a:t>  </a:t>
            </a:r>
            <a:r>
              <a:rPr lang="es-ES" sz="1800" noProof="0" dirty="0">
                <a:latin typeface="Verdana"/>
                <a:cs typeface="Verdana"/>
              </a:rPr>
              <a:t>la</a:t>
            </a:r>
            <a:r>
              <a:rPr lang="es-ES" sz="1800" spc="245" noProof="0" dirty="0">
                <a:latin typeface="Verdana"/>
                <a:cs typeface="Verdana"/>
              </a:rPr>
              <a:t>  </a:t>
            </a:r>
            <a:r>
              <a:rPr lang="es-ES" sz="1800" noProof="0" dirty="0">
                <a:latin typeface="Verdana"/>
                <a:cs typeface="Verdana"/>
              </a:rPr>
              <a:t>brecha</a:t>
            </a:r>
            <a:r>
              <a:rPr lang="es-ES" sz="1800" spc="245" noProof="0" dirty="0">
                <a:latin typeface="Verdana"/>
                <a:cs typeface="Verdana"/>
              </a:rPr>
              <a:t>  </a:t>
            </a:r>
            <a:r>
              <a:rPr lang="es-ES" sz="1800" noProof="0" dirty="0">
                <a:latin typeface="Verdana"/>
                <a:cs typeface="Verdana"/>
              </a:rPr>
              <a:t>entre</a:t>
            </a:r>
            <a:r>
              <a:rPr lang="es-ES" sz="1800" spc="240" noProof="0" dirty="0">
                <a:latin typeface="Verdana"/>
                <a:cs typeface="Verdana"/>
              </a:rPr>
              <a:t>  </a:t>
            </a:r>
            <a:r>
              <a:rPr lang="es-ES" sz="1800" noProof="0" dirty="0">
                <a:latin typeface="Verdana"/>
                <a:cs typeface="Verdana"/>
              </a:rPr>
              <a:t>demanda</a:t>
            </a:r>
            <a:r>
              <a:rPr lang="es-ES" sz="1800" spc="245" noProof="0" dirty="0">
                <a:latin typeface="Verdana"/>
                <a:cs typeface="Verdana"/>
              </a:rPr>
              <a:t>  </a:t>
            </a:r>
            <a:r>
              <a:rPr lang="es-ES" sz="1800" noProof="0" dirty="0">
                <a:latin typeface="Verdana"/>
                <a:cs typeface="Verdana"/>
              </a:rPr>
              <a:t>y</a:t>
            </a:r>
            <a:r>
              <a:rPr lang="es-ES" sz="1800" spc="245" noProof="0" dirty="0">
                <a:latin typeface="Verdana"/>
                <a:cs typeface="Verdana"/>
              </a:rPr>
              <a:t>  </a:t>
            </a:r>
            <a:r>
              <a:rPr lang="es-ES" sz="1800" noProof="0" dirty="0">
                <a:latin typeface="Verdana"/>
                <a:cs typeface="Verdana"/>
              </a:rPr>
              <a:t>oferta</a:t>
            </a:r>
            <a:r>
              <a:rPr lang="es-ES" sz="1800" spc="245" noProof="0" dirty="0">
                <a:latin typeface="Verdana"/>
                <a:cs typeface="Verdana"/>
              </a:rPr>
              <a:t>  </a:t>
            </a:r>
            <a:r>
              <a:rPr lang="es-ES" sz="1800" noProof="0" dirty="0">
                <a:latin typeface="Verdana"/>
                <a:cs typeface="Verdana"/>
              </a:rPr>
              <a:t>sigue</a:t>
            </a:r>
            <a:r>
              <a:rPr lang="es-ES" sz="1800" spc="245" noProof="0" dirty="0">
                <a:latin typeface="Verdana"/>
                <a:cs typeface="Verdana"/>
              </a:rPr>
              <a:t>  </a:t>
            </a:r>
            <a:r>
              <a:rPr lang="es-ES" sz="1800" spc="-10" noProof="0" dirty="0">
                <a:latin typeface="Verdana"/>
                <a:cs typeface="Verdana"/>
              </a:rPr>
              <a:t>siendo</a:t>
            </a:r>
            <a:endParaRPr lang="es-ES" sz="1800" noProof="0" dirty="0">
              <a:latin typeface="Verdana"/>
              <a:cs typeface="Verdana"/>
            </a:endParaRPr>
          </a:p>
          <a:p>
            <a:pPr marL="12700" marR="5080" algn="just">
              <a:lnSpc>
                <a:spcPct val="202599"/>
              </a:lnSpc>
            </a:pPr>
            <a:r>
              <a:rPr lang="es-ES" sz="1800" noProof="0" dirty="0">
                <a:latin typeface="Verdana"/>
                <a:cs typeface="Verdana"/>
              </a:rPr>
              <a:t>considerable.</a:t>
            </a:r>
            <a:r>
              <a:rPr lang="es-ES" sz="1800" spc="-55" noProof="0" dirty="0">
                <a:latin typeface="Verdana"/>
                <a:cs typeface="Verdana"/>
              </a:rPr>
              <a:t> </a:t>
            </a:r>
            <a:r>
              <a:rPr lang="es-ES" sz="1800" noProof="0" dirty="0">
                <a:latin typeface="Verdana"/>
                <a:cs typeface="Verdana"/>
              </a:rPr>
              <a:t>Además,</a:t>
            </a:r>
            <a:r>
              <a:rPr lang="es-ES" sz="1800" spc="-65" noProof="0" dirty="0">
                <a:latin typeface="Verdana"/>
                <a:cs typeface="Verdana"/>
              </a:rPr>
              <a:t> </a:t>
            </a:r>
            <a:r>
              <a:rPr lang="es-ES" sz="1800" noProof="0" dirty="0">
                <a:latin typeface="Verdana"/>
                <a:cs typeface="Verdana"/>
              </a:rPr>
              <a:t>las</a:t>
            </a:r>
            <a:r>
              <a:rPr lang="es-ES" sz="1800" spc="-90" noProof="0" dirty="0">
                <a:latin typeface="Verdana"/>
                <a:cs typeface="Verdana"/>
              </a:rPr>
              <a:t> </a:t>
            </a:r>
            <a:r>
              <a:rPr lang="es-ES" sz="1800" noProof="0" dirty="0">
                <a:latin typeface="Verdana"/>
                <a:cs typeface="Verdana"/>
              </a:rPr>
              <a:t>rentas</a:t>
            </a:r>
            <a:r>
              <a:rPr lang="es-ES" sz="1800" spc="-70" noProof="0" dirty="0">
                <a:latin typeface="Verdana"/>
                <a:cs typeface="Verdana"/>
              </a:rPr>
              <a:t> </a:t>
            </a:r>
            <a:r>
              <a:rPr lang="es-ES" sz="1800" noProof="0" dirty="0">
                <a:latin typeface="Verdana"/>
                <a:cs typeface="Verdana"/>
              </a:rPr>
              <a:t>medias</a:t>
            </a:r>
            <a:r>
              <a:rPr lang="es-ES" sz="1800" spc="-70" noProof="0" dirty="0">
                <a:latin typeface="Verdana"/>
                <a:cs typeface="Verdana"/>
              </a:rPr>
              <a:t> </a:t>
            </a:r>
            <a:r>
              <a:rPr lang="es-ES" sz="1800" noProof="0" dirty="0">
                <a:latin typeface="Verdana"/>
                <a:cs typeface="Verdana"/>
              </a:rPr>
              <a:t>bajas</a:t>
            </a:r>
            <a:r>
              <a:rPr lang="es-ES" sz="1800" spc="-70" noProof="0" dirty="0">
                <a:latin typeface="Verdana"/>
                <a:cs typeface="Verdana"/>
              </a:rPr>
              <a:t> </a:t>
            </a:r>
            <a:r>
              <a:rPr lang="es-ES" sz="1800" noProof="0" dirty="0">
                <a:latin typeface="Verdana"/>
                <a:cs typeface="Verdana"/>
              </a:rPr>
              <a:t>dificultan</a:t>
            </a:r>
            <a:r>
              <a:rPr lang="es-ES" sz="1800" spc="-65" noProof="0" dirty="0">
                <a:latin typeface="Verdana"/>
                <a:cs typeface="Verdana"/>
              </a:rPr>
              <a:t> </a:t>
            </a:r>
            <a:r>
              <a:rPr lang="es-ES" sz="1800" noProof="0" dirty="0">
                <a:latin typeface="Verdana"/>
                <a:cs typeface="Verdana"/>
              </a:rPr>
              <a:t>el</a:t>
            </a:r>
            <a:r>
              <a:rPr lang="es-ES" sz="1800" spc="-70" noProof="0" dirty="0">
                <a:latin typeface="Verdana"/>
                <a:cs typeface="Verdana"/>
              </a:rPr>
              <a:t> </a:t>
            </a:r>
            <a:r>
              <a:rPr lang="es-ES" sz="1800" noProof="0" dirty="0">
                <a:latin typeface="Verdana"/>
                <a:cs typeface="Verdana"/>
              </a:rPr>
              <a:t>acceso</a:t>
            </a:r>
            <a:r>
              <a:rPr lang="es-ES" sz="1800" spc="-70" noProof="0" dirty="0">
                <a:latin typeface="Verdana"/>
                <a:cs typeface="Verdana"/>
              </a:rPr>
              <a:t> </a:t>
            </a:r>
            <a:r>
              <a:rPr lang="es-ES" sz="1800" noProof="0" dirty="0">
                <a:latin typeface="Verdana"/>
                <a:cs typeface="Verdana"/>
              </a:rPr>
              <a:t>en</a:t>
            </a:r>
            <a:r>
              <a:rPr lang="es-ES" sz="1800" spc="-65" noProof="0" dirty="0">
                <a:latin typeface="Verdana"/>
                <a:cs typeface="Verdana"/>
              </a:rPr>
              <a:t> </a:t>
            </a:r>
            <a:r>
              <a:rPr lang="es-ES" sz="1800" spc="-25" noProof="0" dirty="0">
                <a:latin typeface="Verdana"/>
                <a:cs typeface="Verdana"/>
              </a:rPr>
              <a:t>el </a:t>
            </a:r>
            <a:r>
              <a:rPr lang="es-ES" sz="1800" noProof="0" dirty="0">
                <a:latin typeface="Verdana"/>
                <a:cs typeface="Verdana"/>
              </a:rPr>
              <a:t>mercado</a:t>
            </a:r>
            <a:r>
              <a:rPr lang="es-ES" sz="1800" spc="5" noProof="0" dirty="0">
                <a:latin typeface="Verdana"/>
                <a:cs typeface="Verdana"/>
              </a:rPr>
              <a:t>  </a:t>
            </a:r>
            <a:r>
              <a:rPr lang="es-ES" sz="1800" noProof="0" dirty="0">
                <a:latin typeface="Verdana"/>
                <a:cs typeface="Verdana"/>
              </a:rPr>
              <a:t>libre,</a:t>
            </a:r>
            <a:r>
              <a:rPr lang="es-ES" sz="1800" spc="5" noProof="0" dirty="0">
                <a:latin typeface="Verdana"/>
                <a:cs typeface="Verdana"/>
              </a:rPr>
              <a:t>  </a:t>
            </a:r>
            <a:r>
              <a:rPr lang="es-ES" sz="1800" noProof="0" dirty="0">
                <a:latin typeface="Verdana"/>
                <a:cs typeface="Verdana"/>
              </a:rPr>
              <a:t>haciendo</a:t>
            </a:r>
            <a:r>
              <a:rPr lang="es-ES" sz="1800" spc="5" noProof="0" dirty="0">
                <a:latin typeface="Verdana"/>
                <a:cs typeface="Verdana"/>
              </a:rPr>
              <a:t>  </a:t>
            </a:r>
            <a:r>
              <a:rPr lang="es-ES" sz="1800" noProof="0" dirty="0">
                <a:latin typeface="Verdana"/>
                <a:cs typeface="Verdana"/>
              </a:rPr>
              <a:t>urgente</a:t>
            </a:r>
            <a:r>
              <a:rPr lang="es-ES" sz="1800" spc="5" noProof="0" dirty="0">
                <a:latin typeface="Verdana"/>
                <a:cs typeface="Verdana"/>
              </a:rPr>
              <a:t>  </a:t>
            </a:r>
            <a:r>
              <a:rPr lang="es-ES" sz="1800" noProof="0" dirty="0">
                <a:latin typeface="Verdana"/>
                <a:cs typeface="Verdana"/>
              </a:rPr>
              <a:t>buscar</a:t>
            </a:r>
            <a:r>
              <a:rPr lang="es-ES" sz="1800" spc="5" noProof="0" dirty="0">
                <a:latin typeface="Verdana"/>
                <a:cs typeface="Verdana"/>
              </a:rPr>
              <a:t>  </a:t>
            </a:r>
            <a:r>
              <a:rPr lang="es-ES" sz="1800" noProof="0" dirty="0">
                <a:latin typeface="Verdana"/>
                <a:cs typeface="Verdana"/>
              </a:rPr>
              <a:t>vías  alternativas.</a:t>
            </a:r>
            <a:r>
              <a:rPr lang="es-ES" sz="1800" spc="10" noProof="0" dirty="0">
                <a:latin typeface="Verdana"/>
                <a:cs typeface="Verdana"/>
              </a:rPr>
              <a:t>  </a:t>
            </a:r>
            <a:r>
              <a:rPr lang="es-ES" sz="1800" noProof="0" dirty="0">
                <a:latin typeface="Verdana"/>
                <a:cs typeface="Verdana"/>
              </a:rPr>
              <a:t>En</a:t>
            </a:r>
            <a:r>
              <a:rPr lang="es-ES" sz="1800" spc="5" noProof="0" dirty="0">
                <a:latin typeface="Verdana"/>
                <a:cs typeface="Verdana"/>
              </a:rPr>
              <a:t>  </a:t>
            </a:r>
            <a:r>
              <a:rPr lang="es-ES" sz="1800" spc="-20" noProof="0" dirty="0">
                <a:latin typeface="Verdana"/>
                <a:cs typeface="Verdana"/>
              </a:rPr>
              <a:t>este </a:t>
            </a:r>
            <a:r>
              <a:rPr lang="es-ES" sz="1800" noProof="0" dirty="0">
                <a:latin typeface="Verdana"/>
                <a:cs typeface="Verdana"/>
              </a:rPr>
              <a:t>contexto,</a:t>
            </a:r>
            <a:r>
              <a:rPr lang="es-ES" sz="1800" spc="400" noProof="0" dirty="0">
                <a:latin typeface="Verdana"/>
                <a:cs typeface="Verdana"/>
              </a:rPr>
              <a:t> </a:t>
            </a:r>
            <a:r>
              <a:rPr lang="es-ES" sz="1800" noProof="0" dirty="0">
                <a:latin typeface="Verdana"/>
                <a:cs typeface="Verdana"/>
              </a:rPr>
              <a:t>la</a:t>
            </a:r>
            <a:r>
              <a:rPr lang="es-ES" sz="1800" spc="385" noProof="0" dirty="0">
                <a:latin typeface="Verdana"/>
                <a:cs typeface="Verdana"/>
              </a:rPr>
              <a:t> </a:t>
            </a:r>
            <a:r>
              <a:rPr lang="es-ES" sz="1800" noProof="0" dirty="0">
                <a:latin typeface="Verdana"/>
                <a:cs typeface="Verdana"/>
              </a:rPr>
              <a:t>creación</a:t>
            </a:r>
            <a:r>
              <a:rPr lang="es-ES" sz="1800" spc="405" noProof="0" dirty="0">
                <a:latin typeface="Verdana"/>
                <a:cs typeface="Verdana"/>
              </a:rPr>
              <a:t> </a:t>
            </a:r>
            <a:r>
              <a:rPr lang="es-ES" sz="1800" noProof="0" dirty="0">
                <a:latin typeface="Verdana"/>
                <a:cs typeface="Verdana"/>
              </a:rPr>
              <a:t>de</a:t>
            </a:r>
            <a:r>
              <a:rPr lang="es-ES" sz="1800" spc="405" noProof="0" dirty="0">
                <a:latin typeface="Verdana"/>
                <a:cs typeface="Verdana"/>
              </a:rPr>
              <a:t> </a:t>
            </a:r>
            <a:r>
              <a:rPr lang="es-ES" sz="1800" noProof="0" dirty="0">
                <a:latin typeface="Verdana"/>
                <a:cs typeface="Verdana"/>
              </a:rPr>
              <a:t>cooperativas</a:t>
            </a:r>
            <a:r>
              <a:rPr lang="es-ES" sz="1800" spc="405" noProof="0" dirty="0">
                <a:latin typeface="Verdana"/>
                <a:cs typeface="Verdana"/>
              </a:rPr>
              <a:t> </a:t>
            </a:r>
            <a:r>
              <a:rPr lang="es-ES" sz="1800" noProof="0" dirty="0">
                <a:latin typeface="Verdana"/>
                <a:cs typeface="Verdana"/>
              </a:rPr>
              <a:t>de</a:t>
            </a:r>
            <a:r>
              <a:rPr lang="es-ES" sz="1800" spc="400" noProof="0" dirty="0">
                <a:latin typeface="Verdana"/>
                <a:cs typeface="Verdana"/>
              </a:rPr>
              <a:t> </a:t>
            </a:r>
            <a:r>
              <a:rPr lang="es-ES" sz="1800" noProof="0" dirty="0">
                <a:latin typeface="Verdana"/>
                <a:cs typeface="Verdana"/>
              </a:rPr>
              <a:t>expectantes</a:t>
            </a:r>
            <a:r>
              <a:rPr lang="es-ES" sz="1800" spc="395" noProof="0" dirty="0">
                <a:latin typeface="Verdana"/>
                <a:cs typeface="Verdana"/>
              </a:rPr>
              <a:t> </a:t>
            </a:r>
            <a:r>
              <a:rPr lang="es-ES" sz="1800" noProof="0" dirty="0">
                <a:latin typeface="Verdana"/>
                <a:cs typeface="Verdana"/>
              </a:rPr>
              <a:t>que</a:t>
            </a:r>
            <a:r>
              <a:rPr lang="es-ES" sz="1800" spc="395" noProof="0" dirty="0">
                <a:latin typeface="Verdana"/>
                <a:cs typeface="Verdana"/>
              </a:rPr>
              <a:t> </a:t>
            </a:r>
            <a:r>
              <a:rPr lang="es-ES" sz="1800" spc="-10" noProof="0" dirty="0">
                <a:latin typeface="Verdana"/>
                <a:cs typeface="Verdana"/>
              </a:rPr>
              <a:t>gestionen </a:t>
            </a:r>
            <a:r>
              <a:rPr lang="es-ES" sz="1800" noProof="0" dirty="0">
                <a:latin typeface="Verdana"/>
                <a:cs typeface="Verdana"/>
              </a:rPr>
              <a:t>suelo</a:t>
            </a:r>
            <a:r>
              <a:rPr lang="es-ES" sz="1800" spc="-10" noProof="0" dirty="0">
                <a:latin typeface="Verdana"/>
                <a:cs typeface="Verdana"/>
              </a:rPr>
              <a:t> </a:t>
            </a:r>
            <a:r>
              <a:rPr lang="es-ES" sz="1800" noProof="0" dirty="0">
                <a:latin typeface="Verdana"/>
                <a:cs typeface="Verdana"/>
              </a:rPr>
              <a:t>público</a:t>
            </a:r>
            <a:r>
              <a:rPr lang="es-ES" sz="1800" spc="5" noProof="0" dirty="0">
                <a:latin typeface="Verdana"/>
                <a:cs typeface="Verdana"/>
              </a:rPr>
              <a:t> </a:t>
            </a:r>
            <a:r>
              <a:rPr lang="es-ES" sz="1800" noProof="0" dirty="0">
                <a:latin typeface="Verdana"/>
                <a:cs typeface="Verdana"/>
              </a:rPr>
              <a:t>emerge</a:t>
            </a:r>
            <a:r>
              <a:rPr lang="es-ES" sz="1800" spc="-10" noProof="0" dirty="0">
                <a:latin typeface="Verdana"/>
                <a:cs typeface="Verdana"/>
              </a:rPr>
              <a:t> </a:t>
            </a:r>
            <a:r>
              <a:rPr lang="es-ES" sz="1800" noProof="0" dirty="0">
                <a:latin typeface="Verdana"/>
                <a:cs typeface="Verdana"/>
              </a:rPr>
              <a:t>como</a:t>
            </a:r>
            <a:r>
              <a:rPr lang="es-ES" sz="1800" spc="-10" noProof="0" dirty="0">
                <a:latin typeface="Verdana"/>
                <a:cs typeface="Verdana"/>
              </a:rPr>
              <a:t> </a:t>
            </a:r>
            <a:r>
              <a:rPr lang="es-ES" sz="1800" noProof="0" dirty="0">
                <a:latin typeface="Verdana"/>
                <a:cs typeface="Verdana"/>
              </a:rPr>
              <a:t>una</a:t>
            </a:r>
            <a:r>
              <a:rPr lang="es-ES" sz="1800" spc="-10" noProof="0" dirty="0">
                <a:latin typeface="Verdana"/>
                <a:cs typeface="Verdana"/>
              </a:rPr>
              <a:t> </a:t>
            </a:r>
            <a:r>
              <a:rPr lang="es-ES" sz="1800" noProof="0" dirty="0">
                <a:latin typeface="Verdana"/>
                <a:cs typeface="Verdana"/>
              </a:rPr>
              <a:t>solución</a:t>
            </a:r>
            <a:r>
              <a:rPr lang="es-ES" sz="1800" spc="-5" noProof="0" dirty="0">
                <a:latin typeface="Verdana"/>
                <a:cs typeface="Verdana"/>
              </a:rPr>
              <a:t> </a:t>
            </a:r>
            <a:r>
              <a:rPr lang="es-ES" sz="1800" noProof="0" dirty="0">
                <a:latin typeface="Verdana"/>
                <a:cs typeface="Verdana"/>
              </a:rPr>
              <a:t>eficaz,</a:t>
            </a:r>
            <a:r>
              <a:rPr lang="es-ES" sz="1800" spc="-5" noProof="0" dirty="0">
                <a:latin typeface="Verdana"/>
                <a:cs typeface="Verdana"/>
              </a:rPr>
              <a:t> </a:t>
            </a:r>
            <a:r>
              <a:rPr lang="es-ES" sz="1800" noProof="0" dirty="0">
                <a:latin typeface="Verdana"/>
                <a:cs typeface="Verdana"/>
              </a:rPr>
              <a:t>debiendo</a:t>
            </a:r>
            <a:r>
              <a:rPr lang="es-ES" sz="1800" spc="-10" noProof="0" dirty="0">
                <a:latin typeface="Verdana"/>
                <a:cs typeface="Verdana"/>
              </a:rPr>
              <a:t> </a:t>
            </a:r>
            <a:r>
              <a:rPr lang="es-ES" sz="1800" noProof="0" dirty="0">
                <a:latin typeface="Verdana"/>
                <a:cs typeface="Verdana"/>
              </a:rPr>
              <a:t>ser</a:t>
            </a:r>
            <a:r>
              <a:rPr lang="es-ES" sz="1800" spc="-10" noProof="0" dirty="0">
                <a:latin typeface="Verdana"/>
                <a:cs typeface="Verdana"/>
              </a:rPr>
              <a:t> apoyadas </a:t>
            </a:r>
            <a:r>
              <a:rPr lang="es-ES" sz="1800" noProof="0" dirty="0">
                <a:latin typeface="Verdana"/>
                <a:cs typeface="Verdana"/>
              </a:rPr>
              <a:t>por</a:t>
            </a:r>
            <a:r>
              <a:rPr lang="es-ES" sz="1800" spc="125" noProof="0" dirty="0">
                <a:latin typeface="Verdana"/>
                <a:cs typeface="Verdana"/>
              </a:rPr>
              <a:t> </a:t>
            </a:r>
            <a:r>
              <a:rPr lang="es-ES" sz="1800" noProof="0" dirty="0">
                <a:latin typeface="Verdana"/>
                <a:cs typeface="Verdana"/>
              </a:rPr>
              <a:t>el</a:t>
            </a:r>
            <a:r>
              <a:rPr lang="es-ES" sz="1800" spc="125" noProof="0" dirty="0">
                <a:latin typeface="Verdana"/>
                <a:cs typeface="Verdana"/>
              </a:rPr>
              <a:t> </a:t>
            </a:r>
            <a:r>
              <a:rPr lang="es-ES" sz="1800" noProof="0" dirty="0">
                <a:latin typeface="Verdana"/>
                <a:cs typeface="Verdana"/>
              </a:rPr>
              <a:t>tejido</a:t>
            </a:r>
            <a:r>
              <a:rPr lang="es-ES" sz="1800" spc="125" noProof="0" dirty="0">
                <a:latin typeface="Verdana"/>
                <a:cs typeface="Verdana"/>
              </a:rPr>
              <a:t> </a:t>
            </a:r>
            <a:r>
              <a:rPr lang="es-ES" sz="1800" noProof="0" dirty="0">
                <a:latin typeface="Verdana"/>
                <a:cs typeface="Verdana"/>
              </a:rPr>
              <a:t>cooperativo</a:t>
            </a:r>
            <a:r>
              <a:rPr lang="es-ES" sz="1800" spc="130" noProof="0" dirty="0">
                <a:latin typeface="Verdana"/>
                <a:cs typeface="Verdana"/>
              </a:rPr>
              <a:t> </a:t>
            </a:r>
            <a:r>
              <a:rPr lang="es-ES" sz="1800" noProof="0" dirty="0">
                <a:latin typeface="Verdana"/>
                <a:cs typeface="Verdana"/>
              </a:rPr>
              <a:t>local</a:t>
            </a:r>
            <a:r>
              <a:rPr lang="es-ES" sz="1800" spc="120" noProof="0" dirty="0">
                <a:latin typeface="Verdana"/>
                <a:cs typeface="Verdana"/>
              </a:rPr>
              <a:t> </a:t>
            </a:r>
            <a:r>
              <a:rPr lang="es-ES" sz="1800" noProof="0" dirty="0">
                <a:latin typeface="Verdana"/>
                <a:cs typeface="Verdana"/>
              </a:rPr>
              <a:t>ya</a:t>
            </a:r>
            <a:r>
              <a:rPr lang="es-ES" sz="1800" spc="130" noProof="0" dirty="0">
                <a:latin typeface="Verdana"/>
                <a:cs typeface="Verdana"/>
              </a:rPr>
              <a:t> </a:t>
            </a:r>
            <a:r>
              <a:rPr lang="es-ES" sz="1800" noProof="0" dirty="0">
                <a:latin typeface="Verdana"/>
                <a:cs typeface="Verdana"/>
              </a:rPr>
              <a:t>consolidado</a:t>
            </a:r>
            <a:r>
              <a:rPr lang="es-ES" sz="1800" spc="125" noProof="0" dirty="0">
                <a:latin typeface="Verdana"/>
                <a:cs typeface="Verdana"/>
              </a:rPr>
              <a:t> </a:t>
            </a:r>
            <a:r>
              <a:rPr lang="es-ES" sz="1800" noProof="0" dirty="0">
                <a:latin typeface="Verdana"/>
                <a:cs typeface="Verdana"/>
              </a:rPr>
              <a:t>y</a:t>
            </a:r>
            <a:r>
              <a:rPr lang="es-ES" sz="1800" spc="130" noProof="0" dirty="0">
                <a:latin typeface="Verdana"/>
                <a:cs typeface="Verdana"/>
              </a:rPr>
              <a:t> </a:t>
            </a:r>
            <a:r>
              <a:rPr lang="es-ES" sz="1800" noProof="0" dirty="0">
                <a:latin typeface="Verdana"/>
                <a:cs typeface="Verdana"/>
              </a:rPr>
              <a:t>la</a:t>
            </a:r>
            <a:r>
              <a:rPr lang="es-ES" sz="1800" spc="125" noProof="0" dirty="0">
                <a:latin typeface="Verdana"/>
                <a:cs typeface="Verdana"/>
              </a:rPr>
              <a:t> </a:t>
            </a:r>
            <a:r>
              <a:rPr lang="es-ES" sz="1800" noProof="0" dirty="0">
                <a:latin typeface="Verdana"/>
                <a:cs typeface="Verdana"/>
              </a:rPr>
              <a:t>propia</a:t>
            </a:r>
            <a:r>
              <a:rPr lang="es-ES" sz="1800" spc="130" noProof="0" dirty="0">
                <a:latin typeface="Verdana"/>
                <a:cs typeface="Verdana"/>
              </a:rPr>
              <a:t> </a:t>
            </a:r>
            <a:r>
              <a:rPr lang="es-ES" sz="1800" noProof="0" dirty="0">
                <a:latin typeface="Verdana"/>
                <a:cs typeface="Verdana"/>
              </a:rPr>
              <a:t>Fedeviand,</a:t>
            </a:r>
            <a:r>
              <a:rPr lang="es-ES" sz="1800" spc="114" noProof="0" dirty="0">
                <a:latin typeface="Verdana"/>
                <a:cs typeface="Verdana"/>
              </a:rPr>
              <a:t> </a:t>
            </a:r>
            <a:r>
              <a:rPr lang="es-ES" sz="1800" spc="-50" noProof="0" dirty="0">
                <a:latin typeface="Verdana"/>
                <a:cs typeface="Verdana"/>
              </a:rPr>
              <a:t>y </a:t>
            </a:r>
            <a:r>
              <a:rPr lang="es-ES" sz="1800" noProof="0" dirty="0">
                <a:latin typeface="Verdana"/>
                <a:cs typeface="Verdana"/>
              </a:rPr>
              <a:t>así</a:t>
            </a:r>
            <a:r>
              <a:rPr lang="es-ES" sz="1800" spc="-40" noProof="0" dirty="0">
                <a:latin typeface="Verdana"/>
                <a:cs typeface="Verdana"/>
              </a:rPr>
              <a:t> </a:t>
            </a:r>
            <a:r>
              <a:rPr lang="es-ES" sz="1800" noProof="0" dirty="0">
                <a:latin typeface="Verdana"/>
                <a:cs typeface="Verdana"/>
              </a:rPr>
              <a:t>facilitar</a:t>
            </a:r>
            <a:r>
              <a:rPr lang="es-ES" sz="1800" spc="-40" noProof="0" dirty="0">
                <a:latin typeface="Verdana"/>
                <a:cs typeface="Verdana"/>
              </a:rPr>
              <a:t> </a:t>
            </a:r>
            <a:r>
              <a:rPr lang="es-ES" sz="1800" noProof="0" dirty="0">
                <a:latin typeface="Verdana"/>
                <a:cs typeface="Verdana"/>
              </a:rPr>
              <a:t>el</a:t>
            </a:r>
            <a:r>
              <a:rPr lang="es-ES" sz="1800" spc="-25" noProof="0" dirty="0">
                <a:latin typeface="Verdana"/>
                <a:cs typeface="Verdana"/>
              </a:rPr>
              <a:t> </a:t>
            </a:r>
            <a:r>
              <a:rPr lang="es-ES" sz="1800" noProof="0" dirty="0">
                <a:latin typeface="Verdana"/>
                <a:cs typeface="Verdana"/>
              </a:rPr>
              <a:t>acceso</a:t>
            </a:r>
            <a:r>
              <a:rPr lang="es-ES" sz="1800" spc="-40" noProof="0" dirty="0">
                <a:latin typeface="Verdana"/>
                <a:cs typeface="Verdana"/>
              </a:rPr>
              <a:t> </a:t>
            </a:r>
            <a:r>
              <a:rPr lang="es-ES" sz="1800" noProof="0" dirty="0">
                <a:latin typeface="Verdana"/>
                <a:cs typeface="Verdana"/>
              </a:rPr>
              <a:t>digno</a:t>
            </a:r>
            <a:r>
              <a:rPr lang="es-ES" sz="1800" spc="-35"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noProof="0" dirty="0">
                <a:latin typeface="Verdana"/>
                <a:cs typeface="Verdana"/>
              </a:rPr>
              <a:t>asequible</a:t>
            </a:r>
            <a:r>
              <a:rPr lang="es-ES" sz="1800" spc="-25" noProof="0" dirty="0">
                <a:latin typeface="Verdana"/>
                <a:cs typeface="Verdana"/>
              </a:rPr>
              <a:t> </a:t>
            </a:r>
            <a:r>
              <a:rPr lang="es-ES" sz="1800" noProof="0" dirty="0">
                <a:latin typeface="Verdana"/>
                <a:cs typeface="Verdana"/>
              </a:rPr>
              <a:t>a</a:t>
            </a:r>
            <a:r>
              <a:rPr lang="es-ES" sz="1800" spc="-40" noProof="0" dirty="0">
                <a:latin typeface="Verdana"/>
                <a:cs typeface="Verdana"/>
              </a:rPr>
              <a:t> </a:t>
            </a:r>
            <a:r>
              <a:rPr lang="es-ES" sz="1800" noProof="0" dirty="0">
                <a:latin typeface="Verdana"/>
                <a:cs typeface="Verdana"/>
              </a:rPr>
              <a:t>vivienda</a:t>
            </a:r>
            <a:r>
              <a:rPr lang="es-ES" sz="1800" spc="-35" noProof="0" dirty="0">
                <a:latin typeface="Verdana"/>
                <a:cs typeface="Verdana"/>
              </a:rPr>
              <a:t> </a:t>
            </a:r>
            <a:r>
              <a:rPr lang="es-ES" sz="1800" noProof="0" dirty="0">
                <a:latin typeface="Verdana"/>
                <a:cs typeface="Verdana"/>
              </a:rPr>
              <a:t>en</a:t>
            </a:r>
            <a:r>
              <a:rPr lang="es-ES" sz="1800" spc="-40" noProof="0" dirty="0">
                <a:latin typeface="Verdana"/>
                <a:cs typeface="Verdana"/>
              </a:rPr>
              <a:t> </a:t>
            </a:r>
            <a:r>
              <a:rPr lang="es-ES" sz="1800" spc="-10" noProof="0" dirty="0">
                <a:latin typeface="Verdana"/>
                <a:cs typeface="Verdana"/>
              </a:rPr>
              <a:t>Jaén.</a:t>
            </a:r>
            <a:endParaRPr lang="es-ES" sz="1800" noProof="0" dirty="0">
              <a:latin typeface="Verdana"/>
              <a:cs typeface="Verdana"/>
            </a:endParaRPr>
          </a:p>
        </p:txBody>
      </p:sp>
      <p:pic>
        <p:nvPicPr>
          <p:cNvPr id="3" name="Imagen 2">
            <a:extLst>
              <a:ext uri="{FF2B5EF4-FFF2-40B4-BE49-F238E27FC236}">
                <a16:creationId xmlns:a16="http://schemas.microsoft.com/office/drawing/2014/main" id="{23CD1374-AE3A-00F1-FCD3-B265826EA96D}"/>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6983502C-D276-253E-EF70-34041C6E4C5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EE47E2A6-5AAB-82ED-6CF5-27C9CBEB96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521788"/>
            <a:ext cx="8229600" cy="3571106"/>
          </a:xfrm>
          <a:prstGeom prst="rect">
            <a:avLst/>
          </a:prstGeom>
        </p:spPr>
        <p:txBody>
          <a:bodyPr vert="horz" wrap="square" lIns="0" tIns="12700" rIns="0" bIns="0" rtlCol="0">
            <a:spAutoFit/>
          </a:bodyPr>
          <a:lstStyle/>
          <a:p>
            <a:pPr marL="12700" algn="just">
              <a:lnSpc>
                <a:spcPct val="100000"/>
              </a:lnSpc>
              <a:spcBef>
                <a:spcPts val="100"/>
              </a:spcBef>
            </a:pPr>
            <a:r>
              <a:rPr lang="es-ES" sz="1800" noProof="0" dirty="0">
                <a:latin typeface="Verdana"/>
                <a:cs typeface="Verdana"/>
              </a:rPr>
              <a:t>Para</a:t>
            </a:r>
            <a:r>
              <a:rPr lang="es-ES" sz="1800" spc="85" noProof="0" dirty="0">
                <a:latin typeface="Verdana"/>
                <a:cs typeface="Verdana"/>
              </a:rPr>
              <a:t> </a:t>
            </a:r>
            <a:r>
              <a:rPr lang="es-ES" sz="1800" noProof="0" dirty="0">
                <a:latin typeface="Verdana"/>
                <a:cs typeface="Verdana"/>
              </a:rPr>
              <a:t>finalizar,</a:t>
            </a:r>
            <a:r>
              <a:rPr lang="es-ES" sz="1800" spc="95" noProof="0" dirty="0">
                <a:latin typeface="Verdana"/>
                <a:cs typeface="Verdana"/>
              </a:rPr>
              <a:t> </a:t>
            </a:r>
            <a:r>
              <a:rPr lang="es-ES" sz="1800" noProof="0" dirty="0">
                <a:latin typeface="Verdana"/>
                <a:cs typeface="Verdana"/>
              </a:rPr>
              <a:t>es</a:t>
            </a:r>
            <a:r>
              <a:rPr lang="es-ES" sz="1800" spc="85" noProof="0" dirty="0">
                <a:latin typeface="Verdana"/>
                <a:cs typeface="Verdana"/>
              </a:rPr>
              <a:t> </a:t>
            </a:r>
            <a:r>
              <a:rPr lang="es-ES" sz="1800" noProof="0" dirty="0">
                <a:latin typeface="Verdana"/>
                <a:cs typeface="Verdana"/>
              </a:rPr>
              <a:t>fundamental</a:t>
            </a:r>
            <a:r>
              <a:rPr lang="es-ES" sz="1800" spc="85" noProof="0" dirty="0">
                <a:latin typeface="Verdana"/>
                <a:cs typeface="Verdana"/>
              </a:rPr>
              <a:t> </a:t>
            </a:r>
            <a:r>
              <a:rPr lang="es-ES" sz="1800" noProof="0" dirty="0">
                <a:latin typeface="Verdana"/>
                <a:cs typeface="Verdana"/>
              </a:rPr>
              <a:t>que</a:t>
            </a:r>
            <a:r>
              <a:rPr lang="es-ES" sz="1800" spc="85" noProof="0" dirty="0">
                <a:latin typeface="Verdana"/>
                <a:cs typeface="Verdana"/>
              </a:rPr>
              <a:t> </a:t>
            </a:r>
            <a:r>
              <a:rPr lang="es-ES" sz="1800" noProof="0" dirty="0">
                <a:latin typeface="Verdana"/>
                <a:cs typeface="Verdana"/>
              </a:rPr>
              <a:t>la</a:t>
            </a:r>
            <a:r>
              <a:rPr lang="es-ES" sz="1800" spc="85" noProof="0" dirty="0">
                <a:latin typeface="Verdana"/>
                <a:cs typeface="Verdana"/>
              </a:rPr>
              <a:t> </a:t>
            </a:r>
            <a:r>
              <a:rPr lang="es-ES" sz="1800" noProof="0" dirty="0">
                <a:latin typeface="Verdana"/>
                <a:cs typeface="Verdana"/>
              </a:rPr>
              <a:t>universidad,</a:t>
            </a:r>
            <a:r>
              <a:rPr lang="es-ES" sz="1800" spc="95" noProof="0" dirty="0">
                <a:latin typeface="Verdana"/>
                <a:cs typeface="Verdana"/>
              </a:rPr>
              <a:t> </a:t>
            </a:r>
            <a:r>
              <a:rPr lang="es-ES" sz="1800" noProof="0" dirty="0">
                <a:latin typeface="Verdana"/>
                <a:cs typeface="Verdana"/>
              </a:rPr>
              <a:t>las</a:t>
            </a:r>
            <a:r>
              <a:rPr lang="es-ES" sz="1800" spc="85" noProof="0" dirty="0">
                <a:latin typeface="Verdana"/>
                <a:cs typeface="Verdana"/>
              </a:rPr>
              <a:t> </a:t>
            </a:r>
            <a:r>
              <a:rPr lang="es-ES" sz="1800" spc="-10" noProof="0" dirty="0">
                <a:latin typeface="Verdana"/>
                <a:cs typeface="Verdana"/>
              </a:rPr>
              <a:t>administraciones</a:t>
            </a:r>
            <a:endParaRPr lang="es-ES" sz="1800" noProof="0" dirty="0">
              <a:latin typeface="Verdana"/>
              <a:cs typeface="Verdana"/>
            </a:endParaRPr>
          </a:p>
          <a:p>
            <a:pPr marL="12700" marR="5080" algn="just">
              <a:lnSpc>
                <a:spcPct val="202599"/>
              </a:lnSpc>
            </a:pPr>
            <a:r>
              <a:rPr lang="es-ES" sz="1800" noProof="0" dirty="0">
                <a:latin typeface="Verdana"/>
                <a:cs typeface="Verdana"/>
              </a:rPr>
              <a:t>y</a:t>
            </a:r>
            <a:r>
              <a:rPr lang="es-ES" sz="1800" spc="330" noProof="0" dirty="0">
                <a:latin typeface="Verdana"/>
                <a:cs typeface="Verdana"/>
              </a:rPr>
              <a:t> </a:t>
            </a:r>
            <a:r>
              <a:rPr lang="es-ES" sz="1800" noProof="0" dirty="0">
                <a:latin typeface="Verdana"/>
                <a:cs typeface="Verdana"/>
              </a:rPr>
              <a:t>la</a:t>
            </a:r>
            <a:r>
              <a:rPr lang="es-ES" sz="1800" spc="330" noProof="0" dirty="0">
                <a:latin typeface="Verdana"/>
                <a:cs typeface="Verdana"/>
              </a:rPr>
              <a:t> </a:t>
            </a:r>
            <a:r>
              <a:rPr lang="es-ES" sz="1800" noProof="0" dirty="0">
                <a:latin typeface="Verdana"/>
                <a:cs typeface="Verdana"/>
              </a:rPr>
              <a:t>sociedad</a:t>
            </a:r>
            <a:r>
              <a:rPr lang="es-ES" sz="1800" spc="330" noProof="0" dirty="0">
                <a:latin typeface="Verdana"/>
                <a:cs typeface="Verdana"/>
              </a:rPr>
              <a:t> </a:t>
            </a:r>
            <a:r>
              <a:rPr lang="es-ES" sz="1800" noProof="0" dirty="0">
                <a:latin typeface="Verdana"/>
                <a:cs typeface="Verdana"/>
              </a:rPr>
              <a:t>en</a:t>
            </a:r>
            <a:r>
              <a:rPr lang="es-ES" sz="1800" spc="335" noProof="0" dirty="0">
                <a:latin typeface="Verdana"/>
                <a:cs typeface="Verdana"/>
              </a:rPr>
              <a:t> </a:t>
            </a:r>
            <a:r>
              <a:rPr lang="es-ES" sz="1800" noProof="0" dirty="0">
                <a:latin typeface="Verdana"/>
                <a:cs typeface="Verdana"/>
              </a:rPr>
              <a:t>general</a:t>
            </a:r>
            <a:r>
              <a:rPr lang="es-ES" sz="1800" spc="345" noProof="0" dirty="0">
                <a:latin typeface="Verdana"/>
                <a:cs typeface="Verdana"/>
              </a:rPr>
              <a:t> </a:t>
            </a:r>
            <a:r>
              <a:rPr lang="es-ES" sz="1800" noProof="0" dirty="0">
                <a:latin typeface="Verdana"/>
                <a:cs typeface="Verdana"/>
              </a:rPr>
              <a:t>reconozcan</a:t>
            </a:r>
            <a:r>
              <a:rPr lang="es-ES" sz="1800" spc="335" noProof="0" dirty="0">
                <a:latin typeface="Verdana"/>
                <a:cs typeface="Verdana"/>
              </a:rPr>
              <a:t> </a:t>
            </a:r>
            <a:r>
              <a:rPr lang="es-ES" sz="1800" noProof="0" dirty="0">
                <a:latin typeface="Verdana"/>
                <a:cs typeface="Verdana"/>
              </a:rPr>
              <a:t>el</a:t>
            </a:r>
            <a:r>
              <a:rPr lang="es-ES" sz="1800" spc="330" noProof="0" dirty="0">
                <a:latin typeface="Verdana"/>
                <a:cs typeface="Verdana"/>
              </a:rPr>
              <a:t> </a:t>
            </a:r>
            <a:r>
              <a:rPr lang="es-ES" sz="1800" noProof="0" dirty="0">
                <a:latin typeface="Verdana"/>
                <a:cs typeface="Verdana"/>
              </a:rPr>
              <a:t>valor</a:t>
            </a:r>
            <a:r>
              <a:rPr lang="es-ES" sz="1800" spc="335" noProof="0" dirty="0">
                <a:latin typeface="Verdana"/>
                <a:cs typeface="Verdana"/>
              </a:rPr>
              <a:t> </a:t>
            </a:r>
            <a:r>
              <a:rPr lang="es-ES" sz="1800" noProof="0" dirty="0">
                <a:latin typeface="Verdana"/>
                <a:cs typeface="Verdana"/>
              </a:rPr>
              <a:t>de</a:t>
            </a:r>
            <a:r>
              <a:rPr lang="es-ES" sz="1800" spc="325" noProof="0" dirty="0">
                <a:latin typeface="Verdana"/>
                <a:cs typeface="Verdana"/>
              </a:rPr>
              <a:t> </a:t>
            </a:r>
            <a:r>
              <a:rPr lang="es-ES" sz="1800" noProof="0" dirty="0">
                <a:latin typeface="Verdana"/>
                <a:cs typeface="Verdana"/>
              </a:rPr>
              <a:t>las</a:t>
            </a:r>
            <a:r>
              <a:rPr lang="es-ES" sz="1800" spc="330" noProof="0" dirty="0">
                <a:latin typeface="Verdana"/>
                <a:cs typeface="Verdana"/>
              </a:rPr>
              <a:t> </a:t>
            </a:r>
            <a:r>
              <a:rPr lang="es-ES" sz="1800" noProof="0" dirty="0">
                <a:latin typeface="Verdana"/>
                <a:cs typeface="Verdana"/>
              </a:rPr>
              <a:t>cooperativas</a:t>
            </a:r>
            <a:r>
              <a:rPr lang="es-ES" sz="1800" spc="330" noProof="0" dirty="0">
                <a:latin typeface="Verdana"/>
                <a:cs typeface="Verdana"/>
              </a:rPr>
              <a:t> </a:t>
            </a:r>
            <a:r>
              <a:rPr lang="es-ES" sz="1800" spc="-25" noProof="0" dirty="0">
                <a:latin typeface="Verdana"/>
                <a:cs typeface="Verdana"/>
              </a:rPr>
              <a:t>de </a:t>
            </a:r>
            <a:r>
              <a:rPr lang="es-ES" sz="1800" noProof="0" dirty="0">
                <a:latin typeface="Verdana"/>
                <a:cs typeface="Verdana"/>
              </a:rPr>
              <a:t>vivienda</a:t>
            </a:r>
            <a:r>
              <a:rPr lang="es-ES" sz="1800" spc="270" noProof="0" dirty="0">
                <a:latin typeface="Verdana"/>
                <a:cs typeface="Verdana"/>
              </a:rPr>
              <a:t> </a:t>
            </a:r>
            <a:r>
              <a:rPr lang="es-ES" sz="1800" noProof="0" dirty="0">
                <a:latin typeface="Verdana"/>
                <a:cs typeface="Verdana"/>
              </a:rPr>
              <a:t>como</a:t>
            </a:r>
            <a:r>
              <a:rPr lang="es-ES" sz="1800" spc="275" noProof="0" dirty="0">
                <a:latin typeface="Verdana"/>
                <a:cs typeface="Verdana"/>
              </a:rPr>
              <a:t> </a:t>
            </a:r>
            <a:r>
              <a:rPr lang="es-ES" sz="1800" noProof="0" dirty="0">
                <a:latin typeface="Verdana"/>
                <a:cs typeface="Verdana"/>
              </a:rPr>
              <a:t>herramienta</a:t>
            </a:r>
            <a:r>
              <a:rPr lang="es-ES" sz="1800" spc="270" noProof="0" dirty="0">
                <a:latin typeface="Verdana"/>
                <a:cs typeface="Verdana"/>
              </a:rPr>
              <a:t> </a:t>
            </a:r>
            <a:r>
              <a:rPr lang="es-ES" sz="1800" noProof="0" dirty="0">
                <a:latin typeface="Verdana"/>
                <a:cs typeface="Verdana"/>
              </a:rPr>
              <a:t>de</a:t>
            </a:r>
            <a:r>
              <a:rPr lang="es-ES" sz="1800" spc="270" noProof="0" dirty="0">
                <a:latin typeface="Verdana"/>
                <a:cs typeface="Verdana"/>
              </a:rPr>
              <a:t> </a:t>
            </a:r>
            <a:r>
              <a:rPr lang="es-ES" sz="1800" noProof="0" dirty="0">
                <a:latin typeface="Verdana"/>
                <a:cs typeface="Verdana"/>
              </a:rPr>
              <a:t>justicia</a:t>
            </a:r>
            <a:r>
              <a:rPr lang="es-ES" sz="1800" spc="285" noProof="0" dirty="0">
                <a:latin typeface="Verdana"/>
                <a:cs typeface="Verdana"/>
              </a:rPr>
              <a:t> </a:t>
            </a:r>
            <a:r>
              <a:rPr lang="es-ES" sz="1800" noProof="0" dirty="0">
                <a:latin typeface="Verdana"/>
                <a:cs typeface="Verdana"/>
              </a:rPr>
              <a:t>social</a:t>
            </a:r>
            <a:r>
              <a:rPr lang="es-ES" sz="1800" spc="270" noProof="0" dirty="0">
                <a:latin typeface="Verdana"/>
                <a:cs typeface="Verdana"/>
              </a:rPr>
              <a:t> </a:t>
            </a:r>
            <a:r>
              <a:rPr lang="es-ES" sz="1800" noProof="0" dirty="0">
                <a:latin typeface="Verdana"/>
                <a:cs typeface="Verdana"/>
              </a:rPr>
              <a:t>y</a:t>
            </a:r>
            <a:r>
              <a:rPr lang="es-ES" sz="1800" spc="280" noProof="0" dirty="0">
                <a:latin typeface="Verdana"/>
                <a:cs typeface="Verdana"/>
              </a:rPr>
              <a:t> </a:t>
            </a:r>
            <a:r>
              <a:rPr lang="es-ES" sz="1800" noProof="0" dirty="0">
                <a:latin typeface="Verdana"/>
                <a:cs typeface="Verdana"/>
              </a:rPr>
              <a:t>cohesión</a:t>
            </a:r>
            <a:r>
              <a:rPr lang="es-ES" sz="1800" spc="275" noProof="0" dirty="0">
                <a:latin typeface="Verdana"/>
                <a:cs typeface="Verdana"/>
              </a:rPr>
              <a:t> </a:t>
            </a:r>
            <a:r>
              <a:rPr lang="es-ES" sz="1800" spc="-10" noProof="0" dirty="0">
                <a:latin typeface="Verdana"/>
                <a:cs typeface="Verdana"/>
              </a:rPr>
              <a:t>comunitaria. </a:t>
            </a:r>
            <a:r>
              <a:rPr lang="es-ES" sz="1800" noProof="0" dirty="0">
                <a:latin typeface="Verdana"/>
                <a:cs typeface="Verdana"/>
              </a:rPr>
              <a:t>Apostar</a:t>
            </a:r>
            <a:r>
              <a:rPr lang="es-ES" sz="1800" spc="355" noProof="0" dirty="0">
                <a:latin typeface="Verdana"/>
                <a:cs typeface="Verdana"/>
              </a:rPr>
              <a:t> </a:t>
            </a:r>
            <a:r>
              <a:rPr lang="es-ES" sz="1800" noProof="0" dirty="0">
                <a:latin typeface="Verdana"/>
                <a:cs typeface="Verdana"/>
              </a:rPr>
              <a:t>por</a:t>
            </a:r>
            <a:r>
              <a:rPr lang="es-ES" sz="1800" spc="375" noProof="0" dirty="0">
                <a:latin typeface="Verdana"/>
                <a:cs typeface="Verdana"/>
              </a:rPr>
              <a:t> </a:t>
            </a:r>
            <a:r>
              <a:rPr lang="es-ES" sz="1800" noProof="0" dirty="0">
                <a:latin typeface="Verdana"/>
                <a:cs typeface="Verdana"/>
              </a:rPr>
              <a:t>modelos</a:t>
            </a:r>
            <a:r>
              <a:rPr lang="es-ES" sz="1800" spc="360" noProof="0" dirty="0">
                <a:latin typeface="Verdana"/>
                <a:cs typeface="Verdana"/>
              </a:rPr>
              <a:t> </a:t>
            </a:r>
            <a:r>
              <a:rPr lang="es-ES" sz="1800" noProof="0" dirty="0">
                <a:latin typeface="Verdana"/>
                <a:cs typeface="Verdana"/>
              </a:rPr>
              <a:t>cooperativos</a:t>
            </a:r>
            <a:r>
              <a:rPr lang="es-ES" sz="1800" spc="355" noProof="0" dirty="0">
                <a:latin typeface="Verdana"/>
                <a:cs typeface="Verdana"/>
              </a:rPr>
              <a:t> </a:t>
            </a:r>
            <a:r>
              <a:rPr lang="es-ES" sz="1800" noProof="0" dirty="0">
                <a:latin typeface="Verdana"/>
                <a:cs typeface="Verdana"/>
              </a:rPr>
              <a:t>no</a:t>
            </a:r>
            <a:r>
              <a:rPr lang="es-ES" sz="1800" spc="370" noProof="0" dirty="0">
                <a:latin typeface="Verdana"/>
                <a:cs typeface="Verdana"/>
              </a:rPr>
              <a:t> </a:t>
            </a:r>
            <a:r>
              <a:rPr lang="es-ES" sz="1800" noProof="0" dirty="0">
                <a:latin typeface="Verdana"/>
                <a:cs typeface="Verdana"/>
              </a:rPr>
              <a:t>solo</a:t>
            </a:r>
            <a:r>
              <a:rPr lang="es-ES" sz="1800" spc="360" noProof="0" dirty="0">
                <a:latin typeface="Verdana"/>
                <a:cs typeface="Verdana"/>
              </a:rPr>
              <a:t> </a:t>
            </a:r>
            <a:r>
              <a:rPr lang="es-ES" sz="1800" noProof="0" dirty="0">
                <a:latin typeface="Verdana"/>
                <a:cs typeface="Verdana"/>
              </a:rPr>
              <a:t>garantiza</a:t>
            </a:r>
            <a:r>
              <a:rPr lang="es-ES" sz="1800" spc="355" noProof="0" dirty="0">
                <a:latin typeface="Verdana"/>
                <a:cs typeface="Verdana"/>
              </a:rPr>
              <a:t> </a:t>
            </a:r>
            <a:r>
              <a:rPr lang="es-ES" sz="1800" noProof="0" dirty="0">
                <a:latin typeface="Verdana"/>
                <a:cs typeface="Verdana"/>
              </a:rPr>
              <a:t>adjudicación</a:t>
            </a:r>
            <a:r>
              <a:rPr lang="es-ES" sz="1800" spc="360" noProof="0" dirty="0">
                <a:latin typeface="Verdana"/>
                <a:cs typeface="Verdana"/>
              </a:rPr>
              <a:t> </a:t>
            </a:r>
            <a:r>
              <a:rPr lang="es-ES" sz="1800" spc="-25" noProof="0" dirty="0">
                <a:latin typeface="Verdana"/>
                <a:cs typeface="Verdana"/>
              </a:rPr>
              <a:t>de </a:t>
            </a:r>
            <a:r>
              <a:rPr lang="es-ES" sz="1800" noProof="0" dirty="0">
                <a:latin typeface="Verdana"/>
                <a:cs typeface="Verdana"/>
              </a:rPr>
              <a:t>viviendas</a:t>
            </a:r>
            <a:r>
              <a:rPr lang="es-ES" sz="1800" spc="10" noProof="0" dirty="0">
                <a:latin typeface="Verdana"/>
                <a:cs typeface="Verdana"/>
              </a:rPr>
              <a:t> </a:t>
            </a:r>
            <a:r>
              <a:rPr lang="es-ES" sz="1800" noProof="0" dirty="0">
                <a:latin typeface="Verdana"/>
                <a:cs typeface="Verdana"/>
              </a:rPr>
              <a:t>y</a:t>
            </a:r>
            <a:r>
              <a:rPr lang="es-ES" sz="1800" spc="15" noProof="0" dirty="0">
                <a:latin typeface="Verdana"/>
                <a:cs typeface="Verdana"/>
              </a:rPr>
              <a:t> </a:t>
            </a:r>
            <a:r>
              <a:rPr lang="es-ES" sz="1800" noProof="0" dirty="0">
                <a:latin typeface="Verdana"/>
                <a:cs typeface="Verdana"/>
              </a:rPr>
              <a:t>alquileres</a:t>
            </a:r>
            <a:r>
              <a:rPr lang="es-ES" sz="1800" spc="10" noProof="0" dirty="0">
                <a:latin typeface="Verdana"/>
                <a:cs typeface="Verdana"/>
              </a:rPr>
              <a:t> </a:t>
            </a:r>
            <a:r>
              <a:rPr lang="es-ES" sz="1800" noProof="0" dirty="0">
                <a:latin typeface="Verdana"/>
                <a:cs typeface="Verdana"/>
              </a:rPr>
              <a:t>asequibles</a:t>
            </a:r>
            <a:r>
              <a:rPr lang="es-ES" sz="1800" spc="10" noProof="0" dirty="0">
                <a:latin typeface="Verdana"/>
                <a:cs typeface="Verdana"/>
              </a:rPr>
              <a:t> </a:t>
            </a:r>
            <a:r>
              <a:rPr lang="es-ES" sz="1800" noProof="0" dirty="0">
                <a:latin typeface="Verdana"/>
                <a:cs typeface="Verdana"/>
              </a:rPr>
              <a:t>sino</a:t>
            </a:r>
            <a:r>
              <a:rPr lang="es-ES" sz="1800" spc="10" noProof="0" dirty="0">
                <a:latin typeface="Verdana"/>
                <a:cs typeface="Verdana"/>
              </a:rPr>
              <a:t> </a:t>
            </a:r>
            <a:r>
              <a:rPr lang="es-ES" sz="1800" noProof="0" dirty="0">
                <a:latin typeface="Verdana"/>
                <a:cs typeface="Verdana"/>
              </a:rPr>
              <a:t>soluciones</a:t>
            </a:r>
            <a:r>
              <a:rPr lang="es-ES" sz="1800" spc="10" noProof="0" dirty="0">
                <a:latin typeface="Verdana"/>
                <a:cs typeface="Verdana"/>
              </a:rPr>
              <a:t> </a:t>
            </a:r>
            <a:r>
              <a:rPr lang="es-ES" sz="1800" noProof="0" dirty="0">
                <a:latin typeface="Verdana"/>
                <a:cs typeface="Verdana"/>
              </a:rPr>
              <a:t>dignas</a:t>
            </a:r>
            <a:r>
              <a:rPr lang="es-ES" sz="1800" spc="10" noProof="0" dirty="0">
                <a:latin typeface="Verdana"/>
                <a:cs typeface="Verdana"/>
              </a:rPr>
              <a:t> </a:t>
            </a:r>
            <a:r>
              <a:rPr lang="es-ES" sz="1800" noProof="0" dirty="0">
                <a:latin typeface="Verdana"/>
                <a:cs typeface="Verdana"/>
              </a:rPr>
              <a:t>para</a:t>
            </a:r>
            <a:r>
              <a:rPr lang="es-ES" sz="1800" spc="10" noProof="0" dirty="0">
                <a:latin typeface="Verdana"/>
                <a:cs typeface="Verdana"/>
              </a:rPr>
              <a:t> </a:t>
            </a:r>
            <a:r>
              <a:rPr lang="es-ES" sz="1800" noProof="0" dirty="0">
                <a:latin typeface="Verdana"/>
                <a:cs typeface="Verdana"/>
              </a:rPr>
              <a:t>las</a:t>
            </a:r>
            <a:r>
              <a:rPr lang="es-ES" sz="1800" spc="10" noProof="0" dirty="0">
                <a:latin typeface="Verdana"/>
                <a:cs typeface="Verdana"/>
              </a:rPr>
              <a:t> </a:t>
            </a:r>
            <a:r>
              <a:rPr lang="es-ES" sz="1800" spc="-10" noProof="0" dirty="0">
                <a:latin typeface="Verdana"/>
                <a:cs typeface="Verdana"/>
              </a:rPr>
              <a:t>rentas </a:t>
            </a:r>
            <a:r>
              <a:rPr lang="es-ES" sz="1800" noProof="0" dirty="0">
                <a:latin typeface="Verdana"/>
                <a:cs typeface="Verdana"/>
              </a:rPr>
              <a:t>bajas</a:t>
            </a:r>
            <a:r>
              <a:rPr lang="es-ES" sz="1800" spc="-55" noProof="0" dirty="0">
                <a:latin typeface="Verdana"/>
                <a:cs typeface="Verdana"/>
              </a:rPr>
              <a:t> </a:t>
            </a:r>
            <a:r>
              <a:rPr lang="es-ES" sz="1800" noProof="0" dirty="0">
                <a:latin typeface="Verdana"/>
                <a:cs typeface="Verdana"/>
              </a:rPr>
              <a:t>y</a:t>
            </a:r>
            <a:r>
              <a:rPr lang="es-ES" sz="1800" spc="-45" noProof="0" dirty="0">
                <a:latin typeface="Verdana"/>
                <a:cs typeface="Verdana"/>
              </a:rPr>
              <a:t> </a:t>
            </a:r>
            <a:r>
              <a:rPr lang="es-ES" sz="1800" noProof="0" dirty="0">
                <a:latin typeface="Verdana"/>
                <a:cs typeface="Verdana"/>
              </a:rPr>
              <a:t>colectivos</a:t>
            </a:r>
            <a:r>
              <a:rPr lang="es-ES" sz="1800" spc="-50" noProof="0" dirty="0">
                <a:latin typeface="Verdana"/>
                <a:cs typeface="Verdana"/>
              </a:rPr>
              <a:t> </a:t>
            </a:r>
            <a:r>
              <a:rPr lang="es-ES" sz="1800" noProof="0" dirty="0">
                <a:latin typeface="Verdana"/>
                <a:cs typeface="Verdana"/>
              </a:rPr>
              <a:t>con</a:t>
            </a:r>
            <a:r>
              <a:rPr lang="es-ES" sz="1800" spc="-50" noProof="0" dirty="0">
                <a:latin typeface="Verdana"/>
                <a:cs typeface="Verdana"/>
              </a:rPr>
              <a:t> </a:t>
            </a:r>
            <a:r>
              <a:rPr lang="es-ES" sz="1800" noProof="0" dirty="0">
                <a:latin typeface="Verdana"/>
                <a:cs typeface="Verdana"/>
              </a:rPr>
              <a:t>necesidades</a:t>
            </a:r>
            <a:r>
              <a:rPr lang="es-ES" sz="1800" spc="-50" noProof="0" dirty="0">
                <a:latin typeface="Verdana"/>
                <a:cs typeface="Verdana"/>
              </a:rPr>
              <a:t> </a:t>
            </a:r>
            <a:r>
              <a:rPr lang="es-ES" sz="1800" noProof="0" dirty="0">
                <a:latin typeface="Verdana"/>
                <a:cs typeface="Verdana"/>
              </a:rPr>
              <a:t>específicas,</a:t>
            </a:r>
            <a:r>
              <a:rPr lang="es-ES" sz="1800" spc="-50" noProof="0" dirty="0">
                <a:latin typeface="Verdana"/>
                <a:cs typeface="Verdana"/>
              </a:rPr>
              <a:t> </a:t>
            </a:r>
            <a:r>
              <a:rPr lang="es-ES" sz="1800" noProof="0" dirty="0">
                <a:latin typeface="Verdana"/>
                <a:cs typeface="Verdana"/>
              </a:rPr>
              <a:t>esto</a:t>
            </a:r>
            <a:r>
              <a:rPr lang="es-ES" sz="1800" spc="-40" noProof="0" dirty="0">
                <a:latin typeface="Verdana"/>
                <a:cs typeface="Verdana"/>
              </a:rPr>
              <a:t> </a:t>
            </a:r>
            <a:r>
              <a:rPr lang="es-ES" sz="1800" noProof="0" dirty="0">
                <a:latin typeface="Verdana"/>
                <a:cs typeface="Verdana"/>
              </a:rPr>
              <a:t>también</a:t>
            </a:r>
            <a:r>
              <a:rPr lang="es-ES" sz="1800" spc="-50" noProof="0" dirty="0">
                <a:latin typeface="Verdana"/>
                <a:cs typeface="Verdana"/>
              </a:rPr>
              <a:t> </a:t>
            </a:r>
            <a:r>
              <a:rPr lang="es-ES" sz="1800" spc="-10" noProof="0" dirty="0">
                <a:latin typeface="Verdana"/>
                <a:cs typeface="Verdana"/>
              </a:rPr>
              <a:t>contribuye </a:t>
            </a:r>
            <a:r>
              <a:rPr lang="es-ES" sz="1800" noProof="0" dirty="0">
                <a:latin typeface="Verdana"/>
                <a:cs typeface="Verdana"/>
              </a:rPr>
              <a:t>a</a:t>
            </a:r>
            <a:r>
              <a:rPr lang="es-ES" sz="1800" spc="-40" noProof="0" dirty="0">
                <a:latin typeface="Verdana"/>
                <a:cs typeface="Verdana"/>
              </a:rPr>
              <a:t> </a:t>
            </a:r>
            <a:r>
              <a:rPr lang="es-ES" sz="1800" noProof="0" dirty="0">
                <a:latin typeface="Verdana"/>
                <a:cs typeface="Verdana"/>
              </a:rPr>
              <a:t>construir</a:t>
            </a:r>
            <a:r>
              <a:rPr lang="es-ES" sz="1800" spc="-40" noProof="0" dirty="0">
                <a:latin typeface="Verdana"/>
                <a:cs typeface="Verdana"/>
              </a:rPr>
              <a:t> </a:t>
            </a:r>
            <a:r>
              <a:rPr lang="es-ES" sz="1800" noProof="0" dirty="0">
                <a:latin typeface="Verdana"/>
                <a:cs typeface="Verdana"/>
              </a:rPr>
              <a:t>barrios</a:t>
            </a:r>
            <a:r>
              <a:rPr lang="es-ES" sz="1800" spc="-40" noProof="0" dirty="0">
                <a:latin typeface="Verdana"/>
                <a:cs typeface="Verdana"/>
              </a:rPr>
              <a:t> </a:t>
            </a:r>
            <a:r>
              <a:rPr lang="es-ES" sz="1800" noProof="0" dirty="0">
                <a:latin typeface="Verdana"/>
                <a:cs typeface="Verdana"/>
              </a:rPr>
              <a:t>más</a:t>
            </a:r>
            <a:r>
              <a:rPr lang="es-ES" sz="1800" spc="-40" noProof="0" dirty="0">
                <a:latin typeface="Verdana"/>
                <a:cs typeface="Verdana"/>
              </a:rPr>
              <a:t> </a:t>
            </a:r>
            <a:r>
              <a:rPr lang="es-ES" sz="1800" noProof="0" dirty="0">
                <a:latin typeface="Verdana"/>
                <a:cs typeface="Verdana"/>
              </a:rPr>
              <a:t>solidarios,</a:t>
            </a:r>
            <a:r>
              <a:rPr lang="es-ES" sz="1800" spc="-35" noProof="0" dirty="0">
                <a:latin typeface="Verdana"/>
                <a:cs typeface="Verdana"/>
              </a:rPr>
              <a:t> </a:t>
            </a:r>
            <a:r>
              <a:rPr lang="es-ES" sz="1800" noProof="0" dirty="0">
                <a:latin typeface="Verdana"/>
                <a:cs typeface="Verdana"/>
              </a:rPr>
              <a:t>inclusivos</a:t>
            </a:r>
            <a:r>
              <a:rPr lang="es-ES" sz="1800" spc="-35" noProof="0" dirty="0">
                <a:latin typeface="Verdana"/>
                <a:cs typeface="Verdana"/>
              </a:rPr>
              <a:t> </a:t>
            </a:r>
            <a:r>
              <a:rPr lang="es-ES" sz="1800" noProof="0" dirty="0">
                <a:latin typeface="Verdana"/>
                <a:cs typeface="Verdana"/>
              </a:rPr>
              <a:t>y</a:t>
            </a:r>
            <a:r>
              <a:rPr lang="es-ES" sz="1800" spc="-35" noProof="0" dirty="0">
                <a:latin typeface="Verdana"/>
                <a:cs typeface="Verdana"/>
              </a:rPr>
              <a:t> </a:t>
            </a:r>
            <a:r>
              <a:rPr lang="es-ES" sz="1800" spc="-10" noProof="0" dirty="0">
                <a:latin typeface="Verdana"/>
                <a:cs typeface="Verdana"/>
              </a:rPr>
              <a:t>sostenibles.</a:t>
            </a:r>
            <a:endParaRPr lang="es-ES" sz="1800" noProof="0" dirty="0">
              <a:latin typeface="Verdana"/>
              <a:cs typeface="Verdana"/>
            </a:endParaRPr>
          </a:p>
        </p:txBody>
      </p:sp>
      <p:pic>
        <p:nvPicPr>
          <p:cNvPr id="3" name="Imagen 2">
            <a:extLst>
              <a:ext uri="{FF2B5EF4-FFF2-40B4-BE49-F238E27FC236}">
                <a16:creationId xmlns:a16="http://schemas.microsoft.com/office/drawing/2014/main" id="{6FAD82CA-8614-97BF-2EA6-A23B1FA0E9B7}"/>
              </a:ext>
            </a:extLst>
          </p:cNvPr>
          <p:cNvPicPr>
            <a:picLocks noChangeAspect="1"/>
          </p:cNvPicPr>
          <p:nvPr/>
        </p:nvPicPr>
        <p:blipFill>
          <a:blip r:embed="rId2"/>
          <a:stretch>
            <a:fillRect/>
          </a:stretch>
        </p:blipFill>
        <p:spPr>
          <a:xfrm>
            <a:off x="2995895" y="582819"/>
            <a:ext cx="3810000" cy="1268015"/>
          </a:xfrm>
          <a:prstGeom prst="rect">
            <a:avLst/>
          </a:prstGeom>
        </p:spPr>
      </p:pic>
      <p:pic>
        <p:nvPicPr>
          <p:cNvPr id="4" name="Picture 2">
            <a:extLst>
              <a:ext uri="{FF2B5EF4-FFF2-40B4-BE49-F238E27FC236}">
                <a16:creationId xmlns:a16="http://schemas.microsoft.com/office/drawing/2014/main" id="{D5D827DC-39AF-882F-8969-73CB9D89689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B3C51192-685F-66BB-6703-A2BE2FCD1C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521788"/>
            <a:ext cx="8305800" cy="1316835"/>
          </a:xfrm>
          <a:prstGeom prst="rect">
            <a:avLst/>
          </a:prstGeom>
        </p:spPr>
        <p:txBody>
          <a:bodyPr vert="horz" wrap="square" lIns="0" tIns="12700" rIns="0" bIns="0" rtlCol="0">
            <a:spAutoFit/>
          </a:bodyPr>
          <a:lstStyle/>
          <a:p>
            <a:pPr marL="12700">
              <a:lnSpc>
                <a:spcPct val="100000"/>
              </a:lnSpc>
              <a:spcBef>
                <a:spcPts val="100"/>
              </a:spcBef>
            </a:pPr>
            <a:r>
              <a:rPr lang="es-ES" sz="1800" noProof="0" dirty="0">
                <a:latin typeface="Verdana"/>
                <a:cs typeface="Verdana"/>
              </a:rPr>
              <a:t>Ahora,</a:t>
            </a:r>
            <a:r>
              <a:rPr lang="es-ES" sz="1800" spc="125" noProof="0" dirty="0">
                <a:latin typeface="Verdana"/>
                <a:cs typeface="Verdana"/>
              </a:rPr>
              <a:t> </a:t>
            </a:r>
            <a:r>
              <a:rPr lang="es-ES" sz="1800" noProof="0" dirty="0">
                <a:latin typeface="Verdana"/>
                <a:cs typeface="Verdana"/>
              </a:rPr>
              <a:t>más</a:t>
            </a:r>
            <a:r>
              <a:rPr lang="es-ES" sz="1800" spc="105" noProof="0" dirty="0">
                <a:latin typeface="Verdana"/>
                <a:cs typeface="Verdana"/>
              </a:rPr>
              <a:t> </a:t>
            </a:r>
            <a:r>
              <a:rPr lang="es-ES" sz="1800" noProof="0" dirty="0">
                <a:latin typeface="Verdana"/>
                <a:cs typeface="Verdana"/>
              </a:rPr>
              <a:t>que</a:t>
            </a:r>
            <a:r>
              <a:rPr lang="es-ES" sz="1800" spc="114" noProof="0" dirty="0">
                <a:latin typeface="Verdana"/>
                <a:cs typeface="Verdana"/>
              </a:rPr>
              <a:t> </a:t>
            </a:r>
            <a:r>
              <a:rPr lang="es-ES" sz="1800" noProof="0" dirty="0">
                <a:latin typeface="Verdana"/>
                <a:cs typeface="Verdana"/>
              </a:rPr>
              <a:t>nunca,</a:t>
            </a:r>
            <a:r>
              <a:rPr lang="es-ES" sz="1800" spc="130" noProof="0" dirty="0">
                <a:latin typeface="Verdana"/>
                <a:cs typeface="Verdana"/>
              </a:rPr>
              <a:t> </a:t>
            </a:r>
            <a:r>
              <a:rPr lang="es-ES" sz="1800" noProof="0" dirty="0">
                <a:latin typeface="Verdana"/>
                <a:cs typeface="Verdana"/>
              </a:rPr>
              <a:t>la</a:t>
            </a:r>
            <a:r>
              <a:rPr lang="es-ES" sz="1800" spc="120" noProof="0" dirty="0">
                <a:latin typeface="Verdana"/>
                <a:cs typeface="Verdana"/>
              </a:rPr>
              <a:t> </a:t>
            </a:r>
            <a:r>
              <a:rPr lang="es-ES" sz="1800" noProof="0" dirty="0">
                <a:latin typeface="Verdana"/>
                <a:cs typeface="Verdana"/>
              </a:rPr>
              <a:t>respuesta</a:t>
            </a:r>
            <a:r>
              <a:rPr lang="es-ES" sz="1800" spc="120" noProof="0" dirty="0">
                <a:latin typeface="Verdana"/>
                <a:cs typeface="Verdana"/>
              </a:rPr>
              <a:t> </a:t>
            </a:r>
            <a:r>
              <a:rPr lang="es-ES" sz="1800" noProof="0" dirty="0">
                <a:latin typeface="Verdana"/>
                <a:cs typeface="Verdana"/>
              </a:rPr>
              <a:t>está</a:t>
            </a:r>
            <a:r>
              <a:rPr lang="es-ES" sz="1800" spc="120" noProof="0" dirty="0">
                <a:latin typeface="Verdana"/>
                <a:cs typeface="Verdana"/>
              </a:rPr>
              <a:t> </a:t>
            </a:r>
            <a:r>
              <a:rPr lang="es-ES" sz="1800" noProof="0" dirty="0">
                <a:latin typeface="Verdana"/>
                <a:cs typeface="Verdana"/>
              </a:rPr>
              <a:t>en</a:t>
            </a:r>
            <a:r>
              <a:rPr lang="es-ES" sz="1800" spc="125" noProof="0" dirty="0">
                <a:latin typeface="Verdana"/>
                <a:cs typeface="Verdana"/>
              </a:rPr>
              <a:t> </a:t>
            </a:r>
            <a:r>
              <a:rPr lang="es-ES" sz="1800" noProof="0" dirty="0">
                <a:latin typeface="Verdana"/>
                <a:cs typeface="Verdana"/>
              </a:rPr>
              <a:t>la</a:t>
            </a:r>
            <a:r>
              <a:rPr lang="es-ES" sz="1800" spc="120" noProof="0" dirty="0">
                <a:latin typeface="Verdana"/>
                <a:cs typeface="Verdana"/>
              </a:rPr>
              <a:t> </a:t>
            </a:r>
            <a:r>
              <a:rPr lang="es-ES" sz="1800" noProof="0" dirty="0">
                <a:latin typeface="Verdana"/>
                <a:cs typeface="Verdana"/>
              </a:rPr>
              <a:t>organización</a:t>
            </a:r>
            <a:r>
              <a:rPr lang="es-ES" sz="1800" spc="120" noProof="0" dirty="0">
                <a:latin typeface="Verdana"/>
                <a:cs typeface="Verdana"/>
              </a:rPr>
              <a:t> </a:t>
            </a:r>
            <a:r>
              <a:rPr lang="es-ES" sz="1800" spc="-10" noProof="0" dirty="0">
                <a:latin typeface="Verdana"/>
                <a:cs typeface="Verdana"/>
              </a:rPr>
              <a:t>colectiva:</a:t>
            </a:r>
            <a:endParaRPr lang="es-ES" sz="1800" noProof="0" dirty="0">
              <a:latin typeface="Verdana"/>
              <a:cs typeface="Verdana"/>
            </a:endParaRPr>
          </a:p>
          <a:p>
            <a:pPr marL="12700" marR="5080">
              <a:lnSpc>
                <a:spcPct val="202300"/>
              </a:lnSpc>
              <a:spcBef>
                <a:spcPts val="10"/>
              </a:spcBef>
            </a:pPr>
            <a:r>
              <a:rPr lang="es-ES" sz="1800" spc="-10" noProof="0" dirty="0">
                <a:latin typeface="Verdana"/>
                <a:cs typeface="Verdana"/>
              </a:rPr>
              <a:t>transformar</a:t>
            </a:r>
            <a:r>
              <a:rPr lang="es-ES" sz="1800" spc="-135" noProof="0" dirty="0">
                <a:latin typeface="Verdana"/>
                <a:cs typeface="Verdana"/>
              </a:rPr>
              <a:t> </a:t>
            </a:r>
            <a:r>
              <a:rPr lang="es-ES" sz="1800" noProof="0" dirty="0">
                <a:latin typeface="Verdana"/>
                <a:cs typeface="Verdana"/>
              </a:rPr>
              <a:t>la</a:t>
            </a:r>
            <a:r>
              <a:rPr lang="es-ES" sz="1800" spc="-135" noProof="0" dirty="0">
                <a:latin typeface="Verdana"/>
                <a:cs typeface="Verdana"/>
              </a:rPr>
              <a:t> </a:t>
            </a:r>
            <a:r>
              <a:rPr lang="es-ES" sz="1800" spc="-10" noProof="0" dirty="0">
                <a:latin typeface="Verdana"/>
                <a:cs typeface="Verdana"/>
              </a:rPr>
              <a:t>vivienda</a:t>
            </a:r>
            <a:r>
              <a:rPr lang="es-ES" sz="1800" spc="-135" noProof="0" dirty="0">
                <a:latin typeface="Verdana"/>
                <a:cs typeface="Verdana"/>
              </a:rPr>
              <a:t> </a:t>
            </a:r>
            <a:r>
              <a:rPr lang="es-ES" sz="1800" noProof="0" dirty="0">
                <a:latin typeface="Verdana"/>
                <a:cs typeface="Verdana"/>
              </a:rPr>
              <a:t>es</a:t>
            </a:r>
            <a:r>
              <a:rPr lang="es-ES" sz="1800" spc="-125" noProof="0" dirty="0">
                <a:latin typeface="Verdana"/>
                <a:cs typeface="Verdana"/>
              </a:rPr>
              <a:t> </a:t>
            </a:r>
            <a:r>
              <a:rPr lang="es-ES" sz="1800" noProof="0" dirty="0">
                <a:latin typeface="Verdana"/>
                <a:cs typeface="Verdana"/>
              </a:rPr>
              <a:t>un</a:t>
            </a:r>
            <a:r>
              <a:rPr lang="es-ES" sz="1800" spc="-130" noProof="0" dirty="0">
                <a:latin typeface="Verdana"/>
                <a:cs typeface="Verdana"/>
              </a:rPr>
              <a:t> </a:t>
            </a:r>
            <a:r>
              <a:rPr lang="es-ES" sz="1800" spc="-10" noProof="0" dirty="0">
                <a:latin typeface="Verdana"/>
                <a:cs typeface="Verdana"/>
              </a:rPr>
              <a:t>derecho</a:t>
            </a:r>
            <a:r>
              <a:rPr lang="es-ES" sz="1800" spc="-130" noProof="0" dirty="0">
                <a:latin typeface="Verdana"/>
                <a:cs typeface="Verdana"/>
              </a:rPr>
              <a:t> </a:t>
            </a:r>
            <a:r>
              <a:rPr lang="es-ES" sz="1800" spc="-10" noProof="0" dirty="0">
                <a:latin typeface="Verdana"/>
                <a:cs typeface="Verdana"/>
              </a:rPr>
              <a:t>viable,</a:t>
            </a:r>
            <a:r>
              <a:rPr lang="es-ES" sz="1800" spc="-130" noProof="0" dirty="0">
                <a:latin typeface="Verdana"/>
                <a:cs typeface="Verdana"/>
              </a:rPr>
              <a:t> </a:t>
            </a:r>
            <a:r>
              <a:rPr lang="es-ES" sz="1800" spc="-10" noProof="0" dirty="0">
                <a:latin typeface="Verdana"/>
                <a:cs typeface="Verdana"/>
              </a:rPr>
              <a:t>dependerá</a:t>
            </a:r>
            <a:r>
              <a:rPr lang="es-ES" sz="1800" spc="-135" noProof="0" dirty="0">
                <a:latin typeface="Verdana"/>
                <a:cs typeface="Verdana"/>
              </a:rPr>
              <a:t> </a:t>
            </a:r>
            <a:r>
              <a:rPr lang="es-ES" sz="1800" spc="-20" noProof="0" dirty="0">
                <a:latin typeface="Verdana"/>
                <a:cs typeface="Verdana"/>
              </a:rPr>
              <a:t>del</a:t>
            </a:r>
            <a:r>
              <a:rPr lang="es-ES" sz="1800" spc="-125" noProof="0" dirty="0">
                <a:latin typeface="Verdana"/>
                <a:cs typeface="Verdana"/>
              </a:rPr>
              <a:t> </a:t>
            </a:r>
            <a:r>
              <a:rPr lang="es-ES" sz="1800" spc="-10" noProof="0" dirty="0">
                <a:latin typeface="Verdana"/>
                <a:cs typeface="Verdana"/>
              </a:rPr>
              <a:t>compromiso </a:t>
            </a:r>
            <a:r>
              <a:rPr lang="es-ES" sz="1800" noProof="0" dirty="0">
                <a:latin typeface="Verdana"/>
                <a:cs typeface="Verdana"/>
              </a:rPr>
              <a:t>y</a:t>
            </a:r>
            <a:r>
              <a:rPr lang="es-ES" sz="1800" spc="-15" noProof="0" dirty="0">
                <a:latin typeface="Verdana"/>
                <a:cs typeface="Verdana"/>
              </a:rPr>
              <a:t> </a:t>
            </a:r>
            <a:r>
              <a:rPr lang="es-ES" sz="1800" noProof="0" dirty="0">
                <a:latin typeface="Verdana"/>
                <a:cs typeface="Verdana"/>
              </a:rPr>
              <a:t>la</a:t>
            </a:r>
            <a:r>
              <a:rPr lang="es-ES" sz="1800" spc="-15" noProof="0" dirty="0">
                <a:latin typeface="Verdana"/>
                <a:cs typeface="Verdana"/>
              </a:rPr>
              <a:t> </a:t>
            </a:r>
            <a:r>
              <a:rPr lang="es-ES" sz="1800" noProof="0" dirty="0">
                <a:latin typeface="Verdana"/>
                <a:cs typeface="Verdana"/>
              </a:rPr>
              <a:t>acción</a:t>
            </a:r>
            <a:r>
              <a:rPr lang="es-ES" sz="1800" spc="-15" noProof="0" dirty="0">
                <a:latin typeface="Verdana"/>
                <a:cs typeface="Verdana"/>
              </a:rPr>
              <a:t> </a:t>
            </a:r>
            <a:r>
              <a:rPr lang="es-ES" sz="1800" noProof="0" dirty="0">
                <a:latin typeface="Verdana"/>
                <a:cs typeface="Verdana"/>
              </a:rPr>
              <a:t>de</a:t>
            </a:r>
            <a:r>
              <a:rPr lang="es-ES" sz="1800" spc="-20" noProof="0" dirty="0">
                <a:latin typeface="Verdana"/>
                <a:cs typeface="Verdana"/>
              </a:rPr>
              <a:t> </a:t>
            </a:r>
            <a:r>
              <a:rPr lang="es-ES" sz="1800" spc="-10" noProof="0" dirty="0">
                <a:latin typeface="Verdana"/>
                <a:cs typeface="Verdana"/>
              </a:rPr>
              <a:t>todos.</a:t>
            </a:r>
            <a:endParaRPr lang="es-ES" sz="1800" noProof="0" dirty="0">
              <a:latin typeface="Verdana"/>
              <a:cs typeface="Verdana"/>
            </a:endParaRPr>
          </a:p>
        </p:txBody>
      </p:sp>
      <p:sp>
        <p:nvSpPr>
          <p:cNvPr id="3" name="object 3"/>
          <p:cNvSpPr txBox="1"/>
          <p:nvPr/>
        </p:nvSpPr>
        <p:spPr>
          <a:xfrm>
            <a:off x="1379855" y="4397805"/>
            <a:ext cx="7298690" cy="299720"/>
          </a:xfrm>
          <a:prstGeom prst="rect">
            <a:avLst/>
          </a:prstGeom>
        </p:spPr>
        <p:txBody>
          <a:bodyPr vert="horz" wrap="square" lIns="0" tIns="12700" rIns="0" bIns="0" rtlCol="0">
            <a:spAutoFit/>
          </a:bodyPr>
          <a:lstStyle/>
          <a:p>
            <a:pPr marL="12700">
              <a:lnSpc>
                <a:spcPct val="100000"/>
              </a:lnSpc>
              <a:spcBef>
                <a:spcPts val="100"/>
              </a:spcBef>
            </a:pPr>
            <a:r>
              <a:rPr lang="es-ES" sz="1800" b="1" noProof="0" dirty="0">
                <a:latin typeface="Verdana"/>
                <a:cs typeface="Verdana"/>
              </a:rPr>
              <a:t>¿Estamos</a:t>
            </a:r>
            <a:r>
              <a:rPr lang="es-ES" sz="1800" b="1" spc="-50" noProof="0" dirty="0">
                <a:latin typeface="Verdana"/>
                <a:cs typeface="Verdana"/>
              </a:rPr>
              <a:t> </a:t>
            </a:r>
            <a:r>
              <a:rPr lang="es-ES" sz="1800" b="1" noProof="0" dirty="0">
                <a:latin typeface="Verdana"/>
                <a:cs typeface="Verdana"/>
              </a:rPr>
              <a:t>preparados</a:t>
            </a:r>
            <a:r>
              <a:rPr lang="es-ES" sz="1800" b="1" spc="-50" noProof="0" dirty="0">
                <a:latin typeface="Verdana"/>
                <a:cs typeface="Verdana"/>
              </a:rPr>
              <a:t> </a:t>
            </a:r>
            <a:r>
              <a:rPr lang="es-ES" sz="1800" b="1" noProof="0" dirty="0">
                <a:latin typeface="Verdana"/>
                <a:cs typeface="Verdana"/>
              </a:rPr>
              <a:t>para</a:t>
            </a:r>
            <a:r>
              <a:rPr lang="es-ES" sz="1800" b="1" spc="-55" noProof="0" dirty="0">
                <a:latin typeface="Verdana"/>
                <a:cs typeface="Verdana"/>
              </a:rPr>
              <a:t> </a:t>
            </a:r>
            <a:r>
              <a:rPr lang="es-ES" sz="1800" b="1" noProof="0" dirty="0">
                <a:latin typeface="Verdana"/>
                <a:cs typeface="Verdana"/>
              </a:rPr>
              <a:t>impulsar</a:t>
            </a:r>
            <a:r>
              <a:rPr lang="es-ES" sz="1800" b="1" spc="-45" noProof="0" dirty="0">
                <a:latin typeface="Verdana"/>
                <a:cs typeface="Verdana"/>
              </a:rPr>
              <a:t> </a:t>
            </a:r>
            <a:r>
              <a:rPr lang="es-ES" sz="1800" b="1" noProof="0" dirty="0">
                <a:latin typeface="Verdana"/>
                <a:cs typeface="Verdana"/>
              </a:rPr>
              <a:t>juntos</a:t>
            </a:r>
            <a:r>
              <a:rPr lang="es-ES" sz="1800" b="1" spc="-45" noProof="0" dirty="0">
                <a:latin typeface="Verdana"/>
                <a:cs typeface="Verdana"/>
              </a:rPr>
              <a:t> </a:t>
            </a:r>
            <a:r>
              <a:rPr lang="es-ES" sz="1800" b="1" noProof="0" dirty="0">
                <a:latin typeface="Verdana"/>
                <a:cs typeface="Verdana"/>
              </a:rPr>
              <a:t>este</a:t>
            </a:r>
            <a:r>
              <a:rPr lang="es-ES" sz="1800" b="1" spc="-45" noProof="0" dirty="0">
                <a:latin typeface="Verdana"/>
                <a:cs typeface="Verdana"/>
              </a:rPr>
              <a:t> </a:t>
            </a:r>
            <a:r>
              <a:rPr lang="es-ES" sz="1800" b="1" spc="-10" noProof="0" dirty="0">
                <a:latin typeface="Verdana"/>
                <a:cs typeface="Verdana"/>
              </a:rPr>
              <a:t>cambio?</a:t>
            </a:r>
            <a:endParaRPr lang="es-ES" sz="1800" noProof="0" dirty="0">
              <a:latin typeface="Verdana"/>
              <a:cs typeface="Verdana"/>
            </a:endParaRPr>
          </a:p>
        </p:txBody>
      </p:sp>
      <p:sp>
        <p:nvSpPr>
          <p:cNvPr id="4" name="object 4"/>
          <p:cNvSpPr txBox="1"/>
          <p:nvPr/>
        </p:nvSpPr>
        <p:spPr>
          <a:xfrm>
            <a:off x="2088373" y="5486400"/>
            <a:ext cx="6117590" cy="299720"/>
          </a:xfrm>
          <a:prstGeom prst="rect">
            <a:avLst/>
          </a:prstGeom>
        </p:spPr>
        <p:txBody>
          <a:bodyPr vert="horz" wrap="square" lIns="0" tIns="12700" rIns="0" bIns="0" rtlCol="0">
            <a:spAutoFit/>
          </a:bodyPr>
          <a:lstStyle/>
          <a:p>
            <a:pPr marL="12700">
              <a:lnSpc>
                <a:spcPct val="100000"/>
              </a:lnSpc>
              <a:spcBef>
                <a:spcPts val="100"/>
              </a:spcBef>
            </a:pPr>
            <a:r>
              <a:rPr lang="es-ES" sz="1800" noProof="0" dirty="0">
                <a:latin typeface="Verdana"/>
                <a:cs typeface="Verdana"/>
              </a:rPr>
              <a:t>Mas</a:t>
            </a:r>
            <a:r>
              <a:rPr lang="es-ES" sz="1800" spc="-30" noProof="0" dirty="0">
                <a:latin typeface="Verdana"/>
                <a:cs typeface="Verdana"/>
              </a:rPr>
              <a:t> </a:t>
            </a:r>
            <a:r>
              <a:rPr lang="es-ES" sz="1800" noProof="0" dirty="0">
                <a:latin typeface="Verdana"/>
                <a:cs typeface="Verdana"/>
              </a:rPr>
              <a:t>información</a:t>
            </a:r>
            <a:r>
              <a:rPr lang="es-ES" sz="1800" spc="-30" noProof="0" dirty="0">
                <a:latin typeface="Verdana"/>
                <a:cs typeface="Verdana"/>
              </a:rPr>
              <a:t> </a:t>
            </a:r>
            <a:r>
              <a:rPr lang="es-ES" sz="1800" noProof="0" dirty="0">
                <a:latin typeface="Verdana"/>
                <a:cs typeface="Verdana"/>
              </a:rPr>
              <a:t>en</a:t>
            </a:r>
            <a:r>
              <a:rPr lang="es-ES" sz="1800" spc="-25" noProof="0" dirty="0">
                <a:latin typeface="Verdana"/>
                <a:cs typeface="Verdana"/>
              </a:rPr>
              <a:t> </a:t>
            </a:r>
            <a:r>
              <a:rPr lang="es-ES" sz="1800" noProof="0" dirty="0">
                <a:latin typeface="Verdana"/>
                <a:cs typeface="Verdana"/>
              </a:rPr>
              <a:t>la</a:t>
            </a:r>
            <a:r>
              <a:rPr lang="es-ES" sz="1800" spc="-30" noProof="0" dirty="0">
                <a:latin typeface="Verdana"/>
                <a:cs typeface="Verdana"/>
              </a:rPr>
              <a:t> </a:t>
            </a:r>
            <a:r>
              <a:rPr lang="es-ES" sz="1800" noProof="0" dirty="0">
                <a:latin typeface="Verdana"/>
                <a:cs typeface="Verdana"/>
              </a:rPr>
              <a:t>página</a:t>
            </a:r>
            <a:r>
              <a:rPr lang="es-ES" sz="1800" spc="-25" noProof="0" dirty="0">
                <a:latin typeface="Verdana"/>
                <a:cs typeface="Verdana"/>
              </a:rPr>
              <a:t> </a:t>
            </a:r>
            <a:r>
              <a:rPr lang="es-ES" sz="1800" noProof="0" dirty="0">
                <a:latin typeface="Verdana"/>
                <a:cs typeface="Verdana"/>
              </a:rPr>
              <a:t>web</a:t>
            </a:r>
            <a:r>
              <a:rPr lang="es-ES" sz="1800" spc="-35" noProof="0" dirty="0">
                <a:latin typeface="Verdana"/>
                <a:cs typeface="Verdana"/>
              </a:rPr>
              <a:t> </a:t>
            </a:r>
            <a:r>
              <a:rPr lang="es-ES" sz="1800" u="sng" spc="-10" noProof="0" dirty="0">
                <a:solidFill>
                  <a:srgbClr val="0562C1"/>
                </a:solidFill>
                <a:uFill>
                  <a:solidFill>
                    <a:srgbClr val="0562C1"/>
                  </a:solidFill>
                </a:uFill>
                <a:latin typeface="Verdana"/>
                <a:cs typeface="Verdana"/>
                <a:hlinkClick r:id="rId2"/>
              </a:rPr>
              <a:t>www.fedeviand.es</a:t>
            </a:r>
            <a:endParaRPr lang="es-ES" sz="1800" noProof="0" dirty="0">
              <a:latin typeface="Verdana"/>
              <a:cs typeface="Verdana"/>
            </a:endParaRPr>
          </a:p>
        </p:txBody>
      </p:sp>
      <p:pic>
        <p:nvPicPr>
          <p:cNvPr id="5" name="Imagen 4">
            <a:extLst>
              <a:ext uri="{FF2B5EF4-FFF2-40B4-BE49-F238E27FC236}">
                <a16:creationId xmlns:a16="http://schemas.microsoft.com/office/drawing/2014/main" id="{E73A828F-02E1-A8F6-45F9-69639143434E}"/>
              </a:ext>
            </a:extLst>
          </p:cNvPr>
          <p:cNvPicPr>
            <a:picLocks noChangeAspect="1"/>
          </p:cNvPicPr>
          <p:nvPr/>
        </p:nvPicPr>
        <p:blipFill>
          <a:blip r:embed="rId3"/>
          <a:stretch>
            <a:fillRect/>
          </a:stretch>
        </p:blipFill>
        <p:spPr>
          <a:xfrm>
            <a:off x="2997754" y="598399"/>
            <a:ext cx="3810000" cy="1268015"/>
          </a:xfrm>
          <a:prstGeom prst="rect">
            <a:avLst/>
          </a:prstGeom>
        </p:spPr>
      </p:pic>
      <p:pic>
        <p:nvPicPr>
          <p:cNvPr id="6" name="Picture 2">
            <a:extLst>
              <a:ext uri="{FF2B5EF4-FFF2-40B4-BE49-F238E27FC236}">
                <a16:creationId xmlns:a16="http://schemas.microsoft.com/office/drawing/2014/main" id="{BE2231AF-8861-FA0E-AF5B-03656CF3D16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15 DE NOVIEMBRE DE 2024 9.00 H. Inauguración del curso 9.20 h. a 10.30 h.  Experiencias de dirección en cooperativas con más">
            <a:extLst>
              <a:ext uri="{FF2B5EF4-FFF2-40B4-BE49-F238E27FC236}">
                <a16:creationId xmlns:a16="http://schemas.microsoft.com/office/drawing/2014/main" id="{183C72C1-81B6-37EF-D6C1-04450BB773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5825" y="2667000"/>
            <a:ext cx="8286750" cy="3078480"/>
          </a:xfrm>
          <a:prstGeom prst="rect">
            <a:avLst/>
          </a:prstGeom>
        </p:spPr>
        <p:txBody>
          <a:bodyPr vert="horz" wrap="square" lIns="0" tIns="12700" rIns="0" bIns="0" rtlCol="0">
            <a:spAutoFit/>
          </a:bodyPr>
          <a:lstStyle/>
          <a:p>
            <a:pPr marL="12700">
              <a:lnSpc>
                <a:spcPct val="100000"/>
              </a:lnSpc>
              <a:spcBef>
                <a:spcPts val="100"/>
              </a:spcBef>
            </a:pPr>
            <a:r>
              <a:rPr lang="es-ES" sz="1800" b="1" noProof="0" dirty="0">
                <a:latin typeface="Verdana"/>
                <a:cs typeface="Verdana"/>
              </a:rPr>
              <a:t>Fedeviand</a:t>
            </a:r>
            <a:r>
              <a:rPr lang="es-ES" sz="1800" b="1" spc="95" noProof="0" dirty="0">
                <a:latin typeface="Verdana"/>
                <a:cs typeface="Verdana"/>
              </a:rPr>
              <a:t> </a:t>
            </a:r>
            <a:r>
              <a:rPr lang="es-ES" sz="1800" noProof="0" dirty="0">
                <a:latin typeface="Verdana"/>
                <a:cs typeface="Verdana"/>
              </a:rPr>
              <a:t>es</a:t>
            </a:r>
            <a:r>
              <a:rPr lang="es-ES" sz="1800" spc="100" noProof="0" dirty="0">
                <a:latin typeface="Verdana"/>
                <a:cs typeface="Verdana"/>
              </a:rPr>
              <a:t> </a:t>
            </a:r>
            <a:r>
              <a:rPr lang="es-ES" sz="1800" noProof="0" dirty="0">
                <a:latin typeface="Verdana"/>
                <a:cs typeface="Verdana"/>
              </a:rPr>
              <a:t>la</a:t>
            </a:r>
            <a:r>
              <a:rPr lang="es-ES" sz="1800" spc="100" noProof="0" dirty="0">
                <a:latin typeface="Verdana"/>
                <a:cs typeface="Verdana"/>
              </a:rPr>
              <a:t> </a:t>
            </a:r>
            <a:r>
              <a:rPr lang="es-ES" sz="1800" noProof="0" dirty="0">
                <a:latin typeface="Verdana"/>
                <a:cs typeface="Verdana"/>
              </a:rPr>
              <a:t>entidad</a:t>
            </a:r>
            <a:r>
              <a:rPr lang="es-ES" sz="1800" spc="100" noProof="0" dirty="0">
                <a:latin typeface="Verdana"/>
                <a:cs typeface="Verdana"/>
              </a:rPr>
              <a:t> </a:t>
            </a:r>
            <a:r>
              <a:rPr lang="es-ES" sz="1800" noProof="0" dirty="0">
                <a:latin typeface="Verdana"/>
                <a:cs typeface="Verdana"/>
              </a:rPr>
              <a:t>andaluza</a:t>
            </a:r>
            <a:r>
              <a:rPr lang="es-ES" sz="1800" spc="100" noProof="0" dirty="0">
                <a:latin typeface="Verdana"/>
                <a:cs typeface="Verdana"/>
              </a:rPr>
              <a:t> </a:t>
            </a:r>
            <a:r>
              <a:rPr lang="es-ES" sz="1800" noProof="0" dirty="0">
                <a:latin typeface="Verdana"/>
                <a:cs typeface="Verdana"/>
              </a:rPr>
              <a:t>sin</a:t>
            </a:r>
            <a:r>
              <a:rPr lang="es-ES" sz="1800" spc="114" noProof="0" dirty="0">
                <a:latin typeface="Verdana"/>
                <a:cs typeface="Verdana"/>
              </a:rPr>
              <a:t> </a:t>
            </a:r>
            <a:r>
              <a:rPr lang="es-ES" sz="1800" noProof="0" dirty="0">
                <a:latin typeface="Verdana"/>
                <a:cs typeface="Verdana"/>
              </a:rPr>
              <a:t>ánimo</a:t>
            </a:r>
            <a:r>
              <a:rPr lang="es-ES" sz="1800" spc="100" noProof="0" dirty="0">
                <a:latin typeface="Verdana"/>
                <a:cs typeface="Verdana"/>
              </a:rPr>
              <a:t> </a:t>
            </a:r>
            <a:r>
              <a:rPr lang="es-ES" sz="1800" noProof="0" dirty="0">
                <a:latin typeface="Verdana"/>
                <a:cs typeface="Verdana"/>
              </a:rPr>
              <a:t>de</a:t>
            </a:r>
            <a:r>
              <a:rPr lang="es-ES" sz="1800" spc="95" noProof="0" dirty="0">
                <a:latin typeface="Verdana"/>
                <a:cs typeface="Verdana"/>
              </a:rPr>
              <a:t> </a:t>
            </a:r>
            <a:r>
              <a:rPr lang="es-ES" sz="1800" noProof="0" dirty="0">
                <a:latin typeface="Verdana"/>
                <a:cs typeface="Verdana"/>
              </a:rPr>
              <a:t>lucro,</a:t>
            </a:r>
            <a:r>
              <a:rPr lang="es-ES" sz="1800" spc="105" noProof="0" dirty="0">
                <a:latin typeface="Verdana"/>
                <a:cs typeface="Verdana"/>
              </a:rPr>
              <a:t> </a:t>
            </a:r>
            <a:r>
              <a:rPr lang="es-ES" sz="1800" noProof="0" dirty="0">
                <a:latin typeface="Verdana"/>
                <a:cs typeface="Verdana"/>
              </a:rPr>
              <a:t>integrada</a:t>
            </a:r>
            <a:r>
              <a:rPr lang="es-ES" sz="1800" spc="110" noProof="0" dirty="0">
                <a:latin typeface="Verdana"/>
                <a:cs typeface="Verdana"/>
              </a:rPr>
              <a:t> </a:t>
            </a:r>
            <a:r>
              <a:rPr lang="es-ES" sz="1800" noProof="0" dirty="0">
                <a:latin typeface="Verdana"/>
                <a:cs typeface="Verdana"/>
              </a:rPr>
              <a:t>en</a:t>
            </a:r>
            <a:r>
              <a:rPr lang="es-ES" sz="1800" spc="95" noProof="0" dirty="0">
                <a:latin typeface="Verdana"/>
                <a:cs typeface="Verdana"/>
              </a:rPr>
              <a:t> </a:t>
            </a:r>
            <a:r>
              <a:rPr lang="es-ES" sz="1800" spc="-25" noProof="0" dirty="0">
                <a:latin typeface="Verdana"/>
                <a:cs typeface="Verdana"/>
              </a:rPr>
              <a:t>la</a:t>
            </a:r>
            <a:endParaRPr lang="es-ES" sz="1800" noProof="0" dirty="0">
              <a:latin typeface="Verdana"/>
              <a:cs typeface="Verdana"/>
            </a:endParaRPr>
          </a:p>
          <a:p>
            <a:pPr marL="12700" marR="5080">
              <a:lnSpc>
                <a:spcPts val="4380"/>
              </a:lnSpc>
              <a:spcBef>
                <a:spcPts val="505"/>
              </a:spcBef>
              <a:tabLst>
                <a:tab pos="1589405" algn="l"/>
                <a:tab pos="1998345" algn="l"/>
                <a:tab pos="2328545" algn="l"/>
                <a:tab pos="3753485" algn="l"/>
                <a:tab pos="5058410" algn="l"/>
                <a:tab pos="6318250" algn="l"/>
                <a:tab pos="6931025" algn="l"/>
                <a:tab pos="7317105" algn="l"/>
                <a:tab pos="8132445" algn="l"/>
              </a:tabLst>
            </a:pPr>
            <a:r>
              <a:rPr lang="es-ES" sz="1800" noProof="0" dirty="0">
                <a:latin typeface="Verdana"/>
                <a:cs typeface="Verdana"/>
              </a:rPr>
              <a:t>confederación</a:t>
            </a:r>
            <a:r>
              <a:rPr lang="es-ES" sz="1800" spc="200" noProof="0" dirty="0">
                <a:latin typeface="Verdana"/>
                <a:cs typeface="Verdana"/>
              </a:rPr>
              <a:t> </a:t>
            </a:r>
            <a:r>
              <a:rPr lang="es-ES" sz="1800" noProof="0" dirty="0">
                <a:latin typeface="Verdana"/>
                <a:cs typeface="Verdana"/>
              </a:rPr>
              <a:t>nacional,</a:t>
            </a:r>
            <a:r>
              <a:rPr lang="es-ES" sz="1800" spc="210" noProof="0" dirty="0">
                <a:latin typeface="Verdana"/>
                <a:cs typeface="Verdana"/>
              </a:rPr>
              <a:t> </a:t>
            </a:r>
            <a:r>
              <a:rPr lang="es-ES" sz="1800" noProof="0" dirty="0">
                <a:latin typeface="Verdana"/>
                <a:cs typeface="Verdana"/>
              </a:rPr>
              <a:t>que</a:t>
            </a:r>
            <a:r>
              <a:rPr lang="es-ES" sz="1800" spc="195" noProof="0" dirty="0">
                <a:latin typeface="Verdana"/>
                <a:cs typeface="Verdana"/>
              </a:rPr>
              <a:t> </a:t>
            </a:r>
            <a:r>
              <a:rPr lang="es-ES" sz="1800" noProof="0" dirty="0">
                <a:latin typeface="Verdana"/>
                <a:cs typeface="Verdana"/>
              </a:rPr>
              <a:t>tutela,</a:t>
            </a:r>
            <a:r>
              <a:rPr lang="es-ES" sz="1800" spc="210" noProof="0" dirty="0">
                <a:latin typeface="Verdana"/>
                <a:cs typeface="Verdana"/>
              </a:rPr>
              <a:t> </a:t>
            </a:r>
            <a:r>
              <a:rPr lang="es-ES" sz="1800" noProof="0" dirty="0">
                <a:latin typeface="Verdana"/>
                <a:cs typeface="Verdana"/>
              </a:rPr>
              <a:t>asesora</a:t>
            </a:r>
            <a:r>
              <a:rPr lang="es-ES" sz="1800" spc="200" noProof="0" dirty="0">
                <a:latin typeface="Verdana"/>
                <a:cs typeface="Verdana"/>
              </a:rPr>
              <a:t> </a:t>
            </a:r>
            <a:r>
              <a:rPr lang="es-ES" sz="1800" noProof="0" dirty="0">
                <a:latin typeface="Verdana"/>
                <a:cs typeface="Verdana"/>
              </a:rPr>
              <a:t>y</a:t>
            </a:r>
            <a:r>
              <a:rPr lang="es-ES" sz="1800" spc="210" noProof="0" dirty="0">
                <a:latin typeface="Verdana"/>
                <a:cs typeface="Verdana"/>
              </a:rPr>
              <a:t> </a:t>
            </a:r>
            <a:r>
              <a:rPr lang="es-ES" sz="1800" noProof="0" dirty="0">
                <a:latin typeface="Verdana"/>
                <a:cs typeface="Verdana"/>
              </a:rPr>
              <a:t>articula</a:t>
            </a:r>
            <a:r>
              <a:rPr lang="es-ES" sz="1800" spc="204" noProof="0" dirty="0">
                <a:latin typeface="Verdana"/>
                <a:cs typeface="Verdana"/>
              </a:rPr>
              <a:t> </a:t>
            </a:r>
            <a:r>
              <a:rPr lang="es-ES" sz="1800" noProof="0" dirty="0">
                <a:latin typeface="Verdana"/>
                <a:cs typeface="Verdana"/>
              </a:rPr>
              <a:t>a</a:t>
            </a:r>
            <a:r>
              <a:rPr lang="es-ES" sz="1800" spc="200" noProof="0" dirty="0">
                <a:latin typeface="Verdana"/>
                <a:cs typeface="Verdana"/>
              </a:rPr>
              <a:t> </a:t>
            </a:r>
            <a:r>
              <a:rPr lang="es-ES" sz="1800" noProof="0" dirty="0">
                <a:latin typeface="Verdana"/>
                <a:cs typeface="Verdana"/>
              </a:rPr>
              <a:t>las</a:t>
            </a:r>
            <a:r>
              <a:rPr lang="es-ES" sz="1800" spc="204" noProof="0" dirty="0">
                <a:latin typeface="Verdana"/>
                <a:cs typeface="Verdana"/>
              </a:rPr>
              <a:t> </a:t>
            </a:r>
            <a:r>
              <a:rPr lang="es-ES" sz="1800" spc="-10" noProof="0" dirty="0">
                <a:latin typeface="Verdana"/>
                <a:cs typeface="Verdana"/>
              </a:rPr>
              <a:t>diferentes cooperativas</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Comunidad</a:t>
            </a:r>
            <a:r>
              <a:rPr lang="es-ES" sz="1800" noProof="0" dirty="0">
                <a:latin typeface="Verdana"/>
                <a:cs typeface="Verdana"/>
              </a:rPr>
              <a:t>	</a:t>
            </a:r>
            <a:r>
              <a:rPr lang="es-ES" sz="1800" spc="-10" noProof="0" dirty="0">
                <a:latin typeface="Verdana"/>
                <a:cs typeface="Verdana"/>
              </a:rPr>
              <a:t>Autónoma</a:t>
            </a:r>
            <a:r>
              <a:rPr lang="es-ES" sz="1800" noProof="0" dirty="0">
                <a:latin typeface="Verdana"/>
                <a:cs typeface="Verdana"/>
              </a:rPr>
              <a:t>	</a:t>
            </a:r>
            <a:r>
              <a:rPr lang="es-ES" sz="1800" spc="-10" noProof="0" dirty="0">
                <a:latin typeface="Verdana"/>
                <a:cs typeface="Verdana"/>
              </a:rPr>
              <a:t>Andaluza,</a:t>
            </a:r>
            <a:r>
              <a:rPr lang="es-ES" sz="1800" noProof="0" dirty="0">
                <a:latin typeface="Verdana"/>
                <a:cs typeface="Verdana"/>
              </a:rPr>
              <a:t>	</a:t>
            </a:r>
            <a:r>
              <a:rPr lang="es-ES" sz="1800" spc="-20" noProof="0" dirty="0">
                <a:latin typeface="Verdana"/>
                <a:cs typeface="Verdana"/>
              </a:rPr>
              <a:t>esta</a:t>
            </a:r>
            <a:r>
              <a:rPr lang="es-ES" sz="1800" noProof="0" dirty="0">
                <a:latin typeface="Verdana"/>
                <a:cs typeface="Verdana"/>
              </a:rPr>
              <a:t>	</a:t>
            </a:r>
            <a:r>
              <a:rPr lang="es-ES" sz="1800" spc="-25" noProof="0" dirty="0">
                <a:latin typeface="Verdana"/>
                <a:cs typeface="Verdana"/>
              </a:rPr>
              <a:t>se</a:t>
            </a:r>
            <a:r>
              <a:rPr lang="es-ES" sz="1800" noProof="0" dirty="0">
                <a:latin typeface="Verdana"/>
                <a:cs typeface="Verdana"/>
              </a:rPr>
              <a:t>	</a:t>
            </a:r>
            <a:r>
              <a:rPr lang="es-ES" sz="1800" spc="-10" noProof="0" dirty="0">
                <a:latin typeface="Verdana"/>
                <a:cs typeface="Verdana"/>
              </a:rPr>
              <a:t>obliga</a:t>
            </a:r>
            <a:r>
              <a:rPr lang="es-ES" sz="1800" noProof="0" dirty="0">
                <a:latin typeface="Verdana"/>
                <a:cs typeface="Verdana"/>
              </a:rPr>
              <a:t>	</a:t>
            </a:r>
            <a:r>
              <a:rPr lang="es-ES" sz="1800" spc="-50" noProof="0" dirty="0">
                <a:latin typeface="Verdana"/>
                <a:cs typeface="Verdana"/>
              </a:rPr>
              <a:t>a</a:t>
            </a:r>
            <a:endParaRPr lang="es-ES" sz="1800" noProof="0" dirty="0">
              <a:latin typeface="Verdana"/>
              <a:cs typeface="Verdana"/>
            </a:endParaRPr>
          </a:p>
          <a:p>
            <a:pPr marL="12700" marR="5080">
              <a:lnSpc>
                <a:spcPts val="4370"/>
              </a:lnSpc>
              <a:spcBef>
                <a:spcPts val="5"/>
              </a:spcBef>
              <a:tabLst>
                <a:tab pos="1243965" algn="l"/>
                <a:tab pos="1544320" algn="l"/>
                <a:tab pos="2585085" algn="l"/>
                <a:tab pos="2949575" algn="l"/>
                <a:tab pos="4456430" algn="l"/>
                <a:tab pos="4903470" algn="l"/>
                <a:tab pos="5950585" algn="l"/>
                <a:tab pos="6392545" algn="l"/>
                <a:tab pos="7995284" algn="l"/>
              </a:tabLst>
            </a:pPr>
            <a:r>
              <a:rPr lang="es-ES" sz="1800" spc="-10" noProof="0" dirty="0">
                <a:latin typeface="Verdana"/>
                <a:cs typeface="Verdana"/>
              </a:rPr>
              <a:t>potenciar</a:t>
            </a:r>
            <a:r>
              <a:rPr lang="es-ES" sz="1800" noProof="0" dirty="0">
                <a:latin typeface="Verdana"/>
                <a:cs typeface="Verdana"/>
              </a:rPr>
              <a:t>	</a:t>
            </a:r>
            <a:r>
              <a:rPr lang="es-ES" sz="1800" spc="-50" noProof="0" dirty="0">
                <a:latin typeface="Verdana"/>
                <a:cs typeface="Verdana"/>
              </a:rPr>
              <a:t>y</a:t>
            </a:r>
            <a:r>
              <a:rPr lang="es-ES" sz="1800" noProof="0" dirty="0">
                <a:latin typeface="Verdana"/>
                <a:cs typeface="Verdana"/>
              </a:rPr>
              <a:t>	</a:t>
            </a:r>
            <a:r>
              <a:rPr lang="es-ES" sz="1800" spc="-10" noProof="0" dirty="0">
                <a:latin typeface="Verdana"/>
                <a:cs typeface="Verdana"/>
              </a:rPr>
              <a:t>difundir</a:t>
            </a:r>
            <a:r>
              <a:rPr lang="es-ES" sz="1800" noProof="0" dirty="0">
                <a:latin typeface="Verdana"/>
                <a:cs typeface="Verdana"/>
              </a:rPr>
              <a:t>	</a:t>
            </a:r>
            <a:r>
              <a:rPr lang="es-ES" sz="1800" spc="-25" noProof="0" dirty="0">
                <a:latin typeface="Verdana"/>
                <a:cs typeface="Verdana"/>
              </a:rPr>
              <a:t>la</a:t>
            </a:r>
            <a:r>
              <a:rPr lang="es-ES" sz="1800" noProof="0" dirty="0">
                <a:latin typeface="Verdana"/>
                <a:cs typeface="Verdana"/>
              </a:rPr>
              <a:t>	</a:t>
            </a:r>
            <a:r>
              <a:rPr lang="es-ES" sz="1800" spc="-10" noProof="0" dirty="0">
                <a:latin typeface="Verdana"/>
                <a:cs typeface="Verdana"/>
              </a:rPr>
              <a:t>autogestión</a:t>
            </a:r>
            <a:r>
              <a:rPr lang="es-ES" sz="1800" noProof="0" dirty="0">
                <a:latin typeface="Verdana"/>
                <a:cs typeface="Verdana"/>
              </a:rPr>
              <a:t>	</a:t>
            </a:r>
            <a:r>
              <a:rPr lang="es-ES" sz="1800" spc="-25" noProof="0" dirty="0">
                <a:latin typeface="Verdana"/>
                <a:cs typeface="Verdana"/>
              </a:rPr>
              <a:t>en</a:t>
            </a:r>
            <a:r>
              <a:rPr lang="es-ES" sz="1800" noProof="0" dirty="0">
                <a:latin typeface="Verdana"/>
                <a:cs typeface="Verdana"/>
              </a:rPr>
              <a:t>	</a:t>
            </a:r>
            <a:r>
              <a:rPr lang="es-ES" sz="1800" spc="-10" noProof="0" dirty="0">
                <a:latin typeface="Verdana"/>
                <a:cs typeface="Verdana"/>
              </a:rPr>
              <a:t>materia</a:t>
            </a:r>
            <a:r>
              <a:rPr lang="es-ES" sz="1800" noProof="0" dirty="0">
                <a:latin typeface="Verdana"/>
                <a:cs typeface="Verdana"/>
              </a:rPr>
              <a:t>	</a:t>
            </a:r>
            <a:r>
              <a:rPr lang="es-ES" sz="1800" spc="-25" noProof="0" dirty="0">
                <a:latin typeface="Verdana"/>
                <a:cs typeface="Verdana"/>
              </a:rPr>
              <a:t>de</a:t>
            </a:r>
            <a:r>
              <a:rPr lang="es-ES" sz="1800" noProof="0" dirty="0">
                <a:latin typeface="Verdana"/>
                <a:cs typeface="Verdana"/>
              </a:rPr>
              <a:t>	</a:t>
            </a:r>
            <a:r>
              <a:rPr lang="es-ES" sz="1800" spc="-10" noProof="0" dirty="0">
                <a:latin typeface="Verdana"/>
                <a:cs typeface="Verdana"/>
              </a:rPr>
              <a:t>construcción</a:t>
            </a:r>
            <a:r>
              <a:rPr lang="es-ES" sz="1800" noProof="0" dirty="0">
                <a:latin typeface="Verdana"/>
                <a:cs typeface="Verdana"/>
              </a:rPr>
              <a:t>	</a:t>
            </a:r>
            <a:r>
              <a:rPr lang="es-ES" sz="1800" spc="-25" noProof="0" dirty="0">
                <a:latin typeface="Verdana"/>
                <a:cs typeface="Verdana"/>
              </a:rPr>
              <a:t>de </a:t>
            </a:r>
            <a:r>
              <a:rPr lang="es-ES" sz="1800" noProof="0" dirty="0">
                <a:latin typeface="Verdana"/>
                <a:cs typeface="Verdana"/>
              </a:rPr>
              <a:t>viviendas,</a:t>
            </a:r>
            <a:r>
              <a:rPr lang="es-ES" sz="1800" spc="-20" noProof="0" dirty="0">
                <a:latin typeface="Verdana"/>
                <a:cs typeface="Verdana"/>
              </a:rPr>
              <a:t> </a:t>
            </a:r>
            <a:r>
              <a:rPr lang="es-ES" sz="1800" noProof="0" dirty="0">
                <a:latin typeface="Verdana"/>
                <a:cs typeface="Verdana"/>
              </a:rPr>
              <a:t>la</a:t>
            </a:r>
            <a:r>
              <a:rPr lang="es-ES" sz="1800" spc="-20" noProof="0" dirty="0">
                <a:latin typeface="Verdana"/>
                <a:cs typeface="Verdana"/>
              </a:rPr>
              <a:t> </a:t>
            </a:r>
            <a:r>
              <a:rPr lang="es-ES" sz="1800" noProof="0" dirty="0">
                <a:latin typeface="Verdana"/>
                <a:cs typeface="Verdana"/>
              </a:rPr>
              <a:t>defensa</a:t>
            </a:r>
            <a:r>
              <a:rPr lang="es-ES" sz="1800" spc="-25" noProof="0" dirty="0">
                <a:latin typeface="Verdana"/>
                <a:cs typeface="Verdana"/>
              </a:rPr>
              <a:t> </a:t>
            </a:r>
            <a:r>
              <a:rPr lang="es-ES" sz="1800" noProof="0" dirty="0">
                <a:latin typeface="Verdana"/>
                <a:cs typeface="Verdana"/>
              </a:rPr>
              <a:t>del</a:t>
            </a:r>
            <a:r>
              <a:rPr lang="es-ES" sz="1800" spc="-20" noProof="0" dirty="0">
                <a:latin typeface="Verdana"/>
                <a:cs typeface="Verdana"/>
              </a:rPr>
              <a:t> </a:t>
            </a:r>
            <a:r>
              <a:rPr lang="es-ES" sz="1800" noProof="0" dirty="0">
                <a:latin typeface="Verdana"/>
                <a:cs typeface="Verdana"/>
              </a:rPr>
              <a:t>cooperativismo</a:t>
            </a:r>
            <a:r>
              <a:rPr lang="es-ES" sz="1800" spc="-25" noProof="0" dirty="0">
                <a:latin typeface="Verdana"/>
                <a:cs typeface="Verdana"/>
              </a:rPr>
              <a:t> </a:t>
            </a:r>
            <a:r>
              <a:rPr lang="es-ES" sz="1800" noProof="0" dirty="0">
                <a:latin typeface="Verdana"/>
                <a:cs typeface="Verdana"/>
              </a:rPr>
              <a:t>de</a:t>
            </a:r>
            <a:r>
              <a:rPr lang="es-ES" sz="1800" spc="-25" noProof="0" dirty="0">
                <a:latin typeface="Verdana"/>
                <a:cs typeface="Verdana"/>
              </a:rPr>
              <a:t> </a:t>
            </a:r>
            <a:r>
              <a:rPr lang="es-ES" sz="1800" noProof="0" dirty="0">
                <a:latin typeface="Verdana"/>
                <a:cs typeface="Verdana"/>
              </a:rPr>
              <a:t>viviendas,</a:t>
            </a:r>
            <a:r>
              <a:rPr lang="es-ES" sz="1800" spc="-20" noProof="0" dirty="0">
                <a:latin typeface="Verdana"/>
                <a:cs typeface="Verdana"/>
              </a:rPr>
              <a:t> </a:t>
            </a:r>
            <a:r>
              <a:rPr lang="es-ES" sz="1800" noProof="0" dirty="0">
                <a:latin typeface="Verdana"/>
                <a:cs typeface="Verdana"/>
              </a:rPr>
              <a:t>así</a:t>
            </a:r>
            <a:r>
              <a:rPr lang="es-ES" sz="1800" spc="-20" noProof="0" dirty="0">
                <a:latin typeface="Verdana"/>
                <a:cs typeface="Verdana"/>
              </a:rPr>
              <a:t> </a:t>
            </a:r>
            <a:r>
              <a:rPr lang="es-ES" sz="1800" noProof="0" dirty="0">
                <a:latin typeface="Verdana"/>
                <a:cs typeface="Verdana"/>
              </a:rPr>
              <a:t>como</a:t>
            </a:r>
            <a:r>
              <a:rPr lang="es-ES" sz="1800" spc="-30" noProof="0" dirty="0">
                <a:latin typeface="Verdana"/>
                <a:cs typeface="Verdana"/>
              </a:rPr>
              <a:t> </a:t>
            </a:r>
            <a:r>
              <a:rPr lang="es-ES" sz="1800" spc="-10" noProof="0" dirty="0">
                <a:latin typeface="Verdana"/>
                <a:cs typeface="Verdana"/>
              </a:rPr>
              <a:t>mediar</a:t>
            </a:r>
            <a:endParaRPr lang="es-ES" sz="1800" noProof="0" dirty="0">
              <a:latin typeface="Verdana"/>
              <a:cs typeface="Verdana"/>
            </a:endParaRPr>
          </a:p>
          <a:p>
            <a:pPr marL="12700">
              <a:lnSpc>
                <a:spcPct val="100000"/>
              </a:lnSpc>
              <a:spcBef>
                <a:spcPts val="1705"/>
              </a:spcBef>
            </a:pPr>
            <a:r>
              <a:rPr lang="es-ES" sz="1800" noProof="0" dirty="0">
                <a:latin typeface="Verdana"/>
                <a:cs typeface="Verdana"/>
              </a:rPr>
              <a:t>ante</a:t>
            </a:r>
            <a:r>
              <a:rPr lang="es-ES" sz="1800" spc="-45" noProof="0" dirty="0">
                <a:latin typeface="Verdana"/>
                <a:cs typeface="Verdana"/>
              </a:rPr>
              <a:t> </a:t>
            </a:r>
            <a:r>
              <a:rPr lang="es-ES" sz="1800" noProof="0" dirty="0">
                <a:latin typeface="Verdana"/>
                <a:cs typeface="Verdana"/>
              </a:rPr>
              <a:t>los</a:t>
            </a:r>
            <a:r>
              <a:rPr lang="es-ES" sz="1800" spc="-40" noProof="0" dirty="0">
                <a:latin typeface="Verdana"/>
                <a:cs typeface="Verdana"/>
              </a:rPr>
              <a:t> </a:t>
            </a:r>
            <a:r>
              <a:rPr lang="es-ES" sz="1800" noProof="0" dirty="0">
                <a:latin typeface="Verdana"/>
                <a:cs typeface="Verdana"/>
              </a:rPr>
              <a:t>socios</a:t>
            </a:r>
            <a:r>
              <a:rPr lang="es-ES" sz="1800" spc="-40" noProof="0" dirty="0">
                <a:latin typeface="Verdana"/>
                <a:cs typeface="Verdana"/>
              </a:rPr>
              <a:t> </a:t>
            </a:r>
            <a:r>
              <a:rPr lang="es-ES" sz="1800" noProof="0" dirty="0">
                <a:latin typeface="Verdana"/>
                <a:cs typeface="Verdana"/>
              </a:rPr>
              <a:t>demandantes</a:t>
            </a:r>
            <a:r>
              <a:rPr lang="es-ES" sz="1800" spc="-40" noProof="0" dirty="0">
                <a:latin typeface="Verdana"/>
                <a:cs typeface="Verdana"/>
              </a:rPr>
              <a:t> </a:t>
            </a:r>
            <a:r>
              <a:rPr lang="es-ES" sz="1800" noProof="0" dirty="0">
                <a:latin typeface="Verdana"/>
                <a:cs typeface="Verdana"/>
              </a:rPr>
              <a:t>de</a:t>
            </a:r>
            <a:r>
              <a:rPr lang="es-ES" sz="1800" spc="-45" noProof="0" dirty="0">
                <a:latin typeface="Verdana"/>
                <a:cs typeface="Verdana"/>
              </a:rPr>
              <a:t> </a:t>
            </a:r>
            <a:r>
              <a:rPr lang="es-ES" sz="1800" spc="-10" noProof="0" dirty="0">
                <a:latin typeface="Verdana"/>
                <a:cs typeface="Verdana"/>
              </a:rPr>
              <a:t>viviendas.</a:t>
            </a:r>
            <a:endParaRPr lang="es-ES" sz="1800" noProof="0" dirty="0">
              <a:latin typeface="Verdana"/>
              <a:cs typeface="Verdana"/>
            </a:endParaRPr>
          </a:p>
        </p:txBody>
      </p:sp>
      <p:pic>
        <p:nvPicPr>
          <p:cNvPr id="3" name="Imagen 2">
            <a:extLst>
              <a:ext uri="{FF2B5EF4-FFF2-40B4-BE49-F238E27FC236}">
                <a16:creationId xmlns:a16="http://schemas.microsoft.com/office/drawing/2014/main" id="{71755CCD-B65A-B833-4B47-608346711323}"/>
              </a:ext>
            </a:extLst>
          </p:cNvPr>
          <p:cNvPicPr>
            <a:picLocks noChangeAspect="1"/>
          </p:cNvPicPr>
          <p:nvPr/>
        </p:nvPicPr>
        <p:blipFill>
          <a:blip r:embed="rId2"/>
          <a:stretch>
            <a:fillRect/>
          </a:stretch>
        </p:blipFill>
        <p:spPr>
          <a:xfrm>
            <a:off x="2743200" y="511751"/>
            <a:ext cx="3810000" cy="1268015"/>
          </a:xfrm>
          <a:prstGeom prst="rect">
            <a:avLst/>
          </a:prstGeom>
        </p:spPr>
      </p:pic>
      <p:pic>
        <p:nvPicPr>
          <p:cNvPr id="4" name="Picture 2">
            <a:extLst>
              <a:ext uri="{FF2B5EF4-FFF2-40B4-BE49-F238E27FC236}">
                <a16:creationId xmlns:a16="http://schemas.microsoft.com/office/drawing/2014/main" id="{A5FFCFC5-1202-E884-0979-F8EF9B9D37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04600164-468C-9389-8EE9-A5601E099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460" y="2421051"/>
            <a:ext cx="8286115" cy="3571106"/>
          </a:xfrm>
          <a:prstGeom prst="rect">
            <a:avLst/>
          </a:prstGeom>
        </p:spPr>
        <p:txBody>
          <a:bodyPr vert="horz" wrap="square" lIns="0" tIns="12700" rIns="0" bIns="0" rtlCol="0">
            <a:spAutoFit/>
          </a:bodyPr>
          <a:lstStyle/>
          <a:p>
            <a:pPr marL="12700" algn="just">
              <a:lnSpc>
                <a:spcPct val="100000"/>
              </a:lnSpc>
              <a:spcBef>
                <a:spcPts val="100"/>
              </a:spcBef>
            </a:pPr>
            <a:r>
              <a:rPr lang="es-ES" sz="1800" b="1" noProof="0" dirty="0">
                <a:latin typeface="Verdana"/>
                <a:cs typeface="Verdana"/>
              </a:rPr>
              <a:t>La</a:t>
            </a:r>
            <a:r>
              <a:rPr lang="es-ES" sz="1800" b="1" spc="-70" noProof="0" dirty="0">
                <a:latin typeface="Verdana"/>
                <a:cs typeface="Verdana"/>
              </a:rPr>
              <a:t> </a:t>
            </a:r>
            <a:r>
              <a:rPr lang="es-ES" sz="1800" b="1" spc="-10" noProof="0" dirty="0">
                <a:latin typeface="Verdana"/>
                <a:cs typeface="Verdana"/>
              </a:rPr>
              <a:t>confederación</a:t>
            </a:r>
            <a:r>
              <a:rPr lang="es-ES" sz="1800" b="1" spc="-60" noProof="0" dirty="0">
                <a:latin typeface="Verdana"/>
                <a:cs typeface="Verdana"/>
              </a:rPr>
              <a:t> </a:t>
            </a:r>
            <a:r>
              <a:rPr lang="es-ES" sz="1800" b="1" noProof="0" dirty="0">
                <a:latin typeface="Verdana"/>
                <a:cs typeface="Verdana"/>
              </a:rPr>
              <a:t>Nacional</a:t>
            </a:r>
            <a:r>
              <a:rPr lang="es-ES" sz="1800" b="1" spc="-65" noProof="0" dirty="0">
                <a:latin typeface="Verdana"/>
                <a:cs typeface="Verdana"/>
              </a:rPr>
              <a:t> </a:t>
            </a:r>
            <a:r>
              <a:rPr lang="es-ES" sz="1800" b="1" noProof="0" dirty="0">
                <a:latin typeface="Verdana"/>
                <a:cs typeface="Verdana"/>
              </a:rPr>
              <a:t>de</a:t>
            </a:r>
            <a:r>
              <a:rPr lang="es-ES" sz="1800" b="1" spc="-50" noProof="0" dirty="0">
                <a:latin typeface="Verdana"/>
                <a:cs typeface="Verdana"/>
              </a:rPr>
              <a:t> </a:t>
            </a:r>
            <a:r>
              <a:rPr lang="es-ES" sz="1800" b="1" spc="-10" noProof="0" dirty="0">
                <a:latin typeface="Verdana"/>
                <a:cs typeface="Verdana"/>
              </a:rPr>
              <a:t>cooperativas</a:t>
            </a:r>
            <a:r>
              <a:rPr lang="es-ES" sz="1800" b="1" spc="-65" noProof="0" dirty="0">
                <a:latin typeface="Verdana"/>
                <a:cs typeface="Verdana"/>
              </a:rPr>
              <a:t> </a:t>
            </a:r>
            <a:r>
              <a:rPr lang="es-ES" sz="1800" noProof="0" dirty="0">
                <a:latin typeface="Verdana"/>
                <a:cs typeface="Verdana"/>
              </a:rPr>
              <a:t>representa</a:t>
            </a:r>
            <a:r>
              <a:rPr lang="es-ES" sz="1800" spc="-60" noProof="0" dirty="0">
                <a:latin typeface="Verdana"/>
                <a:cs typeface="Verdana"/>
              </a:rPr>
              <a:t> </a:t>
            </a:r>
            <a:r>
              <a:rPr lang="es-ES" sz="1800" noProof="0" dirty="0">
                <a:latin typeface="Verdana"/>
                <a:cs typeface="Verdana"/>
              </a:rPr>
              <a:t>en</a:t>
            </a:r>
            <a:r>
              <a:rPr lang="es-ES" sz="1800" spc="-40" noProof="0" dirty="0">
                <a:latin typeface="Verdana"/>
                <a:cs typeface="Verdana"/>
              </a:rPr>
              <a:t> </a:t>
            </a:r>
            <a:r>
              <a:rPr lang="es-ES" sz="1800" noProof="0" dirty="0">
                <a:latin typeface="Verdana"/>
                <a:cs typeface="Verdana"/>
              </a:rPr>
              <a:t>España</a:t>
            </a:r>
            <a:r>
              <a:rPr lang="es-ES" sz="1800" spc="-60" noProof="0" dirty="0">
                <a:latin typeface="Verdana"/>
                <a:cs typeface="Verdana"/>
              </a:rPr>
              <a:t> </a:t>
            </a:r>
            <a:r>
              <a:rPr lang="es-ES" sz="1800" spc="-50" noProof="0" dirty="0">
                <a:latin typeface="Verdana"/>
                <a:cs typeface="Verdana"/>
              </a:rPr>
              <a:t>a</a:t>
            </a:r>
            <a:endParaRPr lang="es-ES" sz="1800" noProof="0" dirty="0">
              <a:latin typeface="Verdana"/>
              <a:cs typeface="Verdana"/>
            </a:endParaRPr>
          </a:p>
          <a:p>
            <a:pPr marL="12700" marR="5080" algn="just">
              <a:lnSpc>
                <a:spcPct val="202500"/>
              </a:lnSpc>
              <a:spcBef>
                <a:spcPts val="5"/>
              </a:spcBef>
            </a:pPr>
            <a:r>
              <a:rPr lang="es-ES" sz="1800" noProof="0" dirty="0">
                <a:latin typeface="Verdana"/>
                <a:cs typeface="Verdana"/>
              </a:rPr>
              <a:t>la</a:t>
            </a:r>
            <a:r>
              <a:rPr lang="es-ES" sz="1800" spc="-140" noProof="0" dirty="0">
                <a:latin typeface="Verdana"/>
                <a:cs typeface="Verdana"/>
              </a:rPr>
              <a:t> </a:t>
            </a:r>
            <a:r>
              <a:rPr lang="es-ES" sz="1800" spc="-10" noProof="0" dirty="0">
                <a:latin typeface="Verdana"/>
                <a:cs typeface="Verdana"/>
              </a:rPr>
              <a:t>“economía</a:t>
            </a:r>
            <a:r>
              <a:rPr lang="es-ES" sz="1800" spc="-130" noProof="0" dirty="0">
                <a:latin typeface="Verdana"/>
                <a:cs typeface="Verdana"/>
              </a:rPr>
              <a:t> </a:t>
            </a:r>
            <a:r>
              <a:rPr lang="es-ES" sz="1800" spc="-10" noProof="0" dirty="0">
                <a:latin typeface="Verdana"/>
                <a:cs typeface="Verdana"/>
              </a:rPr>
              <a:t>social”</a:t>
            </a:r>
            <a:r>
              <a:rPr lang="es-ES" sz="1800" spc="-130" noProof="0" dirty="0">
                <a:latin typeface="Verdana"/>
                <a:cs typeface="Verdana"/>
              </a:rPr>
              <a:t> </a:t>
            </a:r>
            <a:r>
              <a:rPr lang="es-ES" sz="1800" noProof="0" dirty="0">
                <a:latin typeface="Verdana"/>
                <a:cs typeface="Verdana"/>
              </a:rPr>
              <a:t>en</a:t>
            </a:r>
            <a:r>
              <a:rPr lang="es-ES" sz="1800" spc="-130" noProof="0" dirty="0">
                <a:latin typeface="Verdana"/>
                <a:cs typeface="Verdana"/>
              </a:rPr>
              <a:t> </a:t>
            </a:r>
            <a:r>
              <a:rPr lang="es-ES" sz="1800" noProof="0" dirty="0">
                <a:latin typeface="Verdana"/>
                <a:cs typeface="Verdana"/>
              </a:rPr>
              <a:t>materia</a:t>
            </a:r>
            <a:r>
              <a:rPr lang="es-ES" sz="1800" spc="-125" noProof="0" dirty="0">
                <a:latin typeface="Verdana"/>
                <a:cs typeface="Verdana"/>
              </a:rPr>
              <a:t> </a:t>
            </a:r>
            <a:r>
              <a:rPr lang="es-ES" sz="1800" spc="-10" noProof="0" dirty="0">
                <a:latin typeface="Verdana"/>
                <a:cs typeface="Verdana"/>
              </a:rPr>
              <a:t>de</a:t>
            </a:r>
            <a:r>
              <a:rPr lang="es-ES" sz="1800" spc="-135" noProof="0" dirty="0">
                <a:latin typeface="Verdana"/>
                <a:cs typeface="Verdana"/>
              </a:rPr>
              <a:t> </a:t>
            </a:r>
            <a:r>
              <a:rPr lang="es-ES" sz="1800" spc="-10" noProof="0" dirty="0">
                <a:latin typeface="Verdana"/>
                <a:cs typeface="Verdana"/>
              </a:rPr>
              <a:t>viviendas</a:t>
            </a:r>
            <a:r>
              <a:rPr lang="es-ES" sz="1800" spc="-135" noProof="0" dirty="0">
                <a:latin typeface="Verdana"/>
                <a:cs typeface="Verdana"/>
              </a:rPr>
              <a:t> </a:t>
            </a:r>
            <a:r>
              <a:rPr lang="es-ES" sz="1800" noProof="0" dirty="0">
                <a:latin typeface="Verdana"/>
                <a:cs typeface="Verdana"/>
              </a:rPr>
              <a:t>en</a:t>
            </a:r>
            <a:r>
              <a:rPr lang="es-ES" sz="1800" spc="-130" noProof="0" dirty="0">
                <a:latin typeface="Verdana"/>
                <a:cs typeface="Verdana"/>
              </a:rPr>
              <a:t> </a:t>
            </a:r>
            <a:r>
              <a:rPr lang="es-ES" sz="1800" spc="-10" noProof="0" dirty="0">
                <a:latin typeface="Verdana"/>
                <a:cs typeface="Verdana"/>
              </a:rPr>
              <a:t>régimen</a:t>
            </a:r>
            <a:r>
              <a:rPr lang="es-ES" sz="1800" spc="-130" noProof="0" dirty="0">
                <a:latin typeface="Verdana"/>
                <a:cs typeface="Verdana"/>
              </a:rPr>
              <a:t> </a:t>
            </a:r>
            <a:r>
              <a:rPr lang="es-ES" sz="1800" spc="-10" noProof="0" dirty="0">
                <a:latin typeface="Verdana"/>
                <a:cs typeface="Verdana"/>
              </a:rPr>
              <a:t>de</a:t>
            </a:r>
            <a:r>
              <a:rPr lang="es-ES" sz="1800" spc="-130" noProof="0" dirty="0">
                <a:latin typeface="Verdana"/>
                <a:cs typeface="Verdana"/>
              </a:rPr>
              <a:t> </a:t>
            </a:r>
            <a:r>
              <a:rPr lang="es-ES" sz="1800" spc="-10" noProof="0" dirty="0">
                <a:latin typeface="Verdana"/>
                <a:cs typeface="Verdana"/>
              </a:rPr>
              <a:t>cooperativas </a:t>
            </a:r>
            <a:r>
              <a:rPr lang="es-ES" sz="1800" noProof="0" dirty="0">
                <a:latin typeface="Verdana"/>
                <a:cs typeface="Verdana"/>
              </a:rPr>
              <a:t>ante</a:t>
            </a:r>
            <a:r>
              <a:rPr lang="es-ES" sz="1800" spc="225" noProof="0" dirty="0">
                <a:latin typeface="Verdana"/>
                <a:cs typeface="Verdana"/>
              </a:rPr>
              <a:t> </a:t>
            </a:r>
            <a:r>
              <a:rPr lang="es-ES" sz="1800" noProof="0" dirty="0">
                <a:latin typeface="Verdana"/>
                <a:cs typeface="Verdana"/>
              </a:rPr>
              <a:t>Europa,</a:t>
            </a:r>
            <a:r>
              <a:rPr lang="es-ES" sz="1800" spc="240" noProof="0" dirty="0">
                <a:latin typeface="Verdana"/>
                <a:cs typeface="Verdana"/>
              </a:rPr>
              <a:t> </a:t>
            </a:r>
            <a:r>
              <a:rPr lang="es-ES" sz="1800" noProof="0" dirty="0">
                <a:latin typeface="Verdana"/>
                <a:cs typeface="Verdana"/>
              </a:rPr>
              <a:t>integrada</a:t>
            </a:r>
            <a:r>
              <a:rPr lang="es-ES" sz="1800" spc="225" noProof="0" dirty="0">
                <a:latin typeface="Verdana"/>
                <a:cs typeface="Verdana"/>
              </a:rPr>
              <a:t> </a:t>
            </a:r>
            <a:r>
              <a:rPr lang="es-ES" sz="1800" noProof="0" dirty="0">
                <a:latin typeface="Verdana"/>
                <a:cs typeface="Verdana"/>
              </a:rPr>
              <a:t>en</a:t>
            </a:r>
            <a:r>
              <a:rPr lang="es-ES" sz="1800" spc="235" noProof="0" dirty="0">
                <a:latin typeface="Verdana"/>
                <a:cs typeface="Verdana"/>
              </a:rPr>
              <a:t> </a:t>
            </a:r>
            <a:r>
              <a:rPr lang="es-ES" sz="1800" noProof="0" dirty="0">
                <a:latin typeface="Verdana"/>
                <a:cs typeface="Verdana"/>
              </a:rPr>
              <a:t>la</a:t>
            </a:r>
            <a:r>
              <a:rPr lang="es-ES" sz="1800" spc="229" noProof="0" dirty="0">
                <a:latin typeface="Verdana"/>
                <a:cs typeface="Verdana"/>
              </a:rPr>
              <a:t> </a:t>
            </a:r>
            <a:r>
              <a:rPr lang="es-ES" sz="1800" noProof="0" dirty="0">
                <a:latin typeface="Verdana"/>
                <a:cs typeface="Verdana"/>
              </a:rPr>
              <a:t>asociación</a:t>
            </a:r>
            <a:r>
              <a:rPr lang="es-ES" sz="1800" spc="229" noProof="0" dirty="0">
                <a:latin typeface="Verdana"/>
                <a:cs typeface="Verdana"/>
              </a:rPr>
              <a:t> </a:t>
            </a:r>
            <a:r>
              <a:rPr lang="es-ES" sz="1800" noProof="0" dirty="0">
                <a:latin typeface="Verdana"/>
                <a:cs typeface="Verdana"/>
              </a:rPr>
              <a:t>europea</a:t>
            </a:r>
            <a:r>
              <a:rPr lang="es-ES" sz="1800" spc="229" noProof="0" dirty="0">
                <a:latin typeface="Verdana"/>
                <a:cs typeface="Verdana"/>
              </a:rPr>
              <a:t> </a:t>
            </a:r>
            <a:r>
              <a:rPr lang="es-ES" sz="1800" noProof="0" dirty="0">
                <a:latin typeface="Verdana"/>
                <a:cs typeface="Verdana"/>
              </a:rPr>
              <a:t>(HOUSING</a:t>
            </a:r>
            <a:r>
              <a:rPr lang="es-ES" sz="1800" spc="229" noProof="0" dirty="0">
                <a:latin typeface="Verdana"/>
                <a:cs typeface="Verdana"/>
              </a:rPr>
              <a:t> </a:t>
            </a:r>
            <a:r>
              <a:rPr lang="es-ES" sz="1800" spc="-10" noProof="0" dirty="0">
                <a:latin typeface="Verdana"/>
                <a:cs typeface="Verdana"/>
              </a:rPr>
              <a:t>EUROPE) </a:t>
            </a:r>
            <a:r>
              <a:rPr lang="es-ES" sz="1800" noProof="0" dirty="0">
                <a:latin typeface="Verdana"/>
                <a:cs typeface="Verdana"/>
              </a:rPr>
              <a:t>coordina</a:t>
            </a:r>
            <a:r>
              <a:rPr lang="es-ES" sz="1800" spc="220" noProof="0" dirty="0">
                <a:latin typeface="Verdana"/>
                <a:cs typeface="Verdana"/>
              </a:rPr>
              <a:t>  </a:t>
            </a:r>
            <a:r>
              <a:rPr lang="es-ES" sz="1800" noProof="0" dirty="0">
                <a:latin typeface="Verdana"/>
                <a:cs typeface="Verdana"/>
              </a:rPr>
              <a:t>a</a:t>
            </a:r>
            <a:r>
              <a:rPr lang="es-ES" sz="1800" spc="229" noProof="0" dirty="0">
                <a:latin typeface="Verdana"/>
                <a:cs typeface="Verdana"/>
              </a:rPr>
              <a:t>  </a:t>
            </a:r>
            <a:r>
              <a:rPr lang="es-ES" sz="1800" noProof="0" dirty="0">
                <a:latin typeface="Verdana"/>
                <a:cs typeface="Verdana"/>
              </a:rPr>
              <a:t>las</a:t>
            </a:r>
            <a:r>
              <a:rPr lang="es-ES" sz="1800" spc="220" noProof="0" dirty="0">
                <a:latin typeface="Verdana"/>
                <a:cs typeface="Verdana"/>
              </a:rPr>
              <a:t>  </a:t>
            </a:r>
            <a:r>
              <a:rPr lang="es-ES" sz="1800" noProof="0" dirty="0">
                <a:latin typeface="Verdana"/>
                <a:cs typeface="Verdana"/>
              </a:rPr>
              <a:t>federaciones</a:t>
            </a:r>
            <a:r>
              <a:rPr lang="es-ES" sz="1800" spc="220" noProof="0" dirty="0">
                <a:latin typeface="Verdana"/>
                <a:cs typeface="Verdana"/>
              </a:rPr>
              <a:t>  </a:t>
            </a:r>
            <a:r>
              <a:rPr lang="es-ES" sz="1800" noProof="0" dirty="0">
                <a:latin typeface="Verdana"/>
                <a:cs typeface="Verdana"/>
              </a:rPr>
              <a:t>y</a:t>
            </a:r>
            <a:r>
              <a:rPr lang="es-ES" sz="1800" spc="225" noProof="0" dirty="0">
                <a:latin typeface="Verdana"/>
                <a:cs typeface="Verdana"/>
              </a:rPr>
              <a:t>  </a:t>
            </a:r>
            <a:r>
              <a:rPr lang="es-ES" sz="1800" noProof="0" dirty="0">
                <a:latin typeface="Verdana"/>
                <a:cs typeface="Verdana"/>
              </a:rPr>
              <a:t>delegaciones</a:t>
            </a:r>
            <a:r>
              <a:rPr lang="es-ES" sz="1800" spc="229" noProof="0" dirty="0">
                <a:latin typeface="Verdana"/>
                <a:cs typeface="Verdana"/>
              </a:rPr>
              <a:t>  </a:t>
            </a:r>
            <a:r>
              <a:rPr lang="es-ES" sz="1800" noProof="0" dirty="0">
                <a:latin typeface="Verdana"/>
                <a:cs typeface="Verdana"/>
              </a:rPr>
              <a:t>constituidas</a:t>
            </a:r>
            <a:r>
              <a:rPr lang="es-ES" sz="1800" spc="229" noProof="0" dirty="0">
                <a:latin typeface="Verdana"/>
                <a:cs typeface="Verdana"/>
              </a:rPr>
              <a:t>  </a:t>
            </a:r>
            <a:r>
              <a:rPr lang="es-ES" sz="1800" noProof="0" dirty="0">
                <a:latin typeface="Verdana"/>
                <a:cs typeface="Verdana"/>
              </a:rPr>
              <a:t>en</a:t>
            </a:r>
            <a:r>
              <a:rPr lang="es-ES" sz="1800" spc="225" noProof="0" dirty="0">
                <a:latin typeface="Verdana"/>
                <a:cs typeface="Verdana"/>
              </a:rPr>
              <a:t>  </a:t>
            </a:r>
            <a:r>
              <a:rPr lang="es-ES" sz="1800" spc="-25" noProof="0" dirty="0">
                <a:latin typeface="Verdana"/>
                <a:cs typeface="Verdana"/>
              </a:rPr>
              <a:t>las </a:t>
            </a:r>
            <a:r>
              <a:rPr lang="es-ES" sz="1800" noProof="0" dirty="0">
                <a:latin typeface="Verdana"/>
                <a:cs typeface="Verdana"/>
              </a:rPr>
              <a:t>comunidades</a:t>
            </a:r>
            <a:r>
              <a:rPr lang="es-ES" sz="1800" spc="-15" noProof="0" dirty="0">
                <a:latin typeface="Verdana"/>
                <a:cs typeface="Verdana"/>
              </a:rPr>
              <a:t>  </a:t>
            </a:r>
            <a:r>
              <a:rPr lang="es-ES" sz="1800" noProof="0" dirty="0">
                <a:latin typeface="Verdana"/>
                <a:cs typeface="Verdana"/>
              </a:rPr>
              <a:t>autónomas,</a:t>
            </a:r>
            <a:r>
              <a:rPr lang="es-ES" sz="1800" spc="-15" noProof="0" dirty="0">
                <a:latin typeface="Verdana"/>
                <a:cs typeface="Verdana"/>
              </a:rPr>
              <a:t>  </a:t>
            </a:r>
            <a:r>
              <a:rPr lang="es-ES" sz="1800" noProof="0" dirty="0">
                <a:latin typeface="Verdana"/>
                <a:cs typeface="Verdana"/>
              </a:rPr>
              <a:t>las</a:t>
            </a:r>
            <a:r>
              <a:rPr lang="es-ES" sz="1800" spc="-20" noProof="0" dirty="0">
                <a:latin typeface="Verdana"/>
                <a:cs typeface="Verdana"/>
              </a:rPr>
              <a:t>  </a:t>
            </a:r>
            <a:r>
              <a:rPr lang="es-ES" sz="1800" noProof="0" dirty="0">
                <a:latin typeface="Verdana"/>
                <a:cs typeface="Verdana"/>
              </a:rPr>
              <a:t>cuales</a:t>
            </a:r>
            <a:r>
              <a:rPr lang="es-ES" sz="1800" spc="-10" noProof="0" dirty="0">
                <a:latin typeface="Verdana"/>
                <a:cs typeface="Verdana"/>
              </a:rPr>
              <a:t>  </a:t>
            </a:r>
            <a:r>
              <a:rPr lang="es-ES" sz="1800" noProof="0" dirty="0">
                <a:latin typeface="Verdana"/>
                <a:cs typeface="Verdana"/>
              </a:rPr>
              <a:t>federan</a:t>
            </a:r>
            <a:r>
              <a:rPr lang="es-ES" sz="1800" spc="-20" noProof="0" dirty="0">
                <a:latin typeface="Verdana"/>
                <a:cs typeface="Verdana"/>
              </a:rPr>
              <a:t>  </a:t>
            </a:r>
            <a:r>
              <a:rPr lang="es-ES" sz="1800" noProof="0" dirty="0">
                <a:latin typeface="Verdana"/>
                <a:cs typeface="Verdana"/>
              </a:rPr>
              <a:t>a</a:t>
            </a:r>
            <a:r>
              <a:rPr lang="es-ES" sz="1800" spc="-20" noProof="0" dirty="0">
                <a:latin typeface="Verdana"/>
                <a:cs typeface="Verdana"/>
              </a:rPr>
              <a:t>  </a:t>
            </a:r>
            <a:r>
              <a:rPr lang="es-ES" sz="1800" noProof="0" dirty="0">
                <a:latin typeface="Verdana"/>
                <a:cs typeface="Verdana"/>
              </a:rPr>
              <a:t>las</a:t>
            </a:r>
            <a:r>
              <a:rPr lang="es-ES" sz="1800" spc="-15" noProof="0" dirty="0">
                <a:latin typeface="Verdana"/>
                <a:cs typeface="Verdana"/>
              </a:rPr>
              <a:t>  </a:t>
            </a:r>
            <a:r>
              <a:rPr lang="es-ES" sz="1800" noProof="0" dirty="0">
                <a:latin typeface="Verdana"/>
                <a:cs typeface="Verdana"/>
              </a:rPr>
              <a:t>cooperativas</a:t>
            </a:r>
            <a:r>
              <a:rPr lang="es-ES" sz="1800" spc="-20" noProof="0" dirty="0">
                <a:latin typeface="Verdana"/>
                <a:cs typeface="Verdana"/>
              </a:rPr>
              <a:t>  </a:t>
            </a:r>
            <a:r>
              <a:rPr lang="es-ES" sz="1800" spc="-25" noProof="0" dirty="0">
                <a:latin typeface="Verdana"/>
                <a:cs typeface="Verdana"/>
              </a:rPr>
              <a:t>de </a:t>
            </a:r>
            <a:r>
              <a:rPr lang="es-ES" sz="1800" noProof="0" dirty="0">
                <a:latin typeface="Verdana"/>
                <a:cs typeface="Verdana"/>
              </a:rPr>
              <a:t>viviendas,</a:t>
            </a:r>
            <a:r>
              <a:rPr lang="es-ES" sz="1800" spc="50" noProof="0" dirty="0">
                <a:latin typeface="Verdana"/>
                <a:cs typeface="Verdana"/>
              </a:rPr>
              <a:t> </a:t>
            </a:r>
            <a:r>
              <a:rPr lang="es-ES" sz="1800" noProof="0" dirty="0">
                <a:latin typeface="Verdana"/>
                <a:cs typeface="Verdana"/>
              </a:rPr>
              <a:t>cooperan</a:t>
            </a:r>
            <a:r>
              <a:rPr lang="es-ES" sz="1800" spc="55" noProof="0" dirty="0">
                <a:latin typeface="Verdana"/>
                <a:cs typeface="Verdana"/>
              </a:rPr>
              <a:t> </a:t>
            </a:r>
            <a:r>
              <a:rPr lang="es-ES" sz="1800" noProof="0" dirty="0">
                <a:latin typeface="Verdana"/>
                <a:cs typeface="Verdana"/>
              </a:rPr>
              <a:t>con</a:t>
            </a:r>
            <a:r>
              <a:rPr lang="es-ES" sz="1800" spc="55" noProof="0" dirty="0">
                <a:latin typeface="Verdana"/>
                <a:cs typeface="Verdana"/>
              </a:rPr>
              <a:t> </a:t>
            </a:r>
            <a:r>
              <a:rPr lang="es-ES" sz="1800" noProof="0" dirty="0">
                <a:latin typeface="Verdana"/>
                <a:cs typeface="Verdana"/>
              </a:rPr>
              <a:t>ellas</a:t>
            </a:r>
            <a:r>
              <a:rPr lang="es-ES" sz="1800" spc="45" noProof="0" dirty="0">
                <a:latin typeface="Verdana"/>
                <a:cs typeface="Verdana"/>
              </a:rPr>
              <a:t> </a:t>
            </a:r>
            <a:r>
              <a:rPr lang="es-ES" sz="1800" noProof="0" dirty="0">
                <a:latin typeface="Verdana"/>
                <a:cs typeface="Verdana"/>
              </a:rPr>
              <a:t>y</a:t>
            </a:r>
            <a:r>
              <a:rPr lang="es-ES" sz="1800" spc="55" noProof="0" dirty="0">
                <a:latin typeface="Verdana"/>
                <a:cs typeface="Verdana"/>
              </a:rPr>
              <a:t> </a:t>
            </a:r>
            <a:r>
              <a:rPr lang="es-ES" sz="1800" noProof="0" dirty="0">
                <a:latin typeface="Verdana"/>
                <a:cs typeface="Verdana"/>
              </a:rPr>
              <a:t>las</a:t>
            </a:r>
            <a:r>
              <a:rPr lang="es-ES" sz="1800" spc="50" noProof="0" dirty="0">
                <a:latin typeface="Verdana"/>
                <a:cs typeface="Verdana"/>
              </a:rPr>
              <a:t> </a:t>
            </a:r>
            <a:r>
              <a:rPr lang="es-ES" sz="1800" noProof="0" dirty="0">
                <a:latin typeface="Verdana"/>
                <a:cs typeface="Verdana"/>
              </a:rPr>
              <a:t>guían,</a:t>
            </a:r>
            <a:r>
              <a:rPr lang="es-ES" sz="1800" spc="55" noProof="0" dirty="0">
                <a:latin typeface="Verdana"/>
                <a:cs typeface="Verdana"/>
              </a:rPr>
              <a:t> </a:t>
            </a:r>
            <a:r>
              <a:rPr lang="es-ES" sz="1800" noProof="0" dirty="0">
                <a:latin typeface="Verdana"/>
                <a:cs typeface="Verdana"/>
              </a:rPr>
              <a:t>defiende</a:t>
            </a:r>
            <a:r>
              <a:rPr lang="es-ES" sz="1800" spc="50" noProof="0" dirty="0">
                <a:latin typeface="Verdana"/>
                <a:cs typeface="Verdana"/>
              </a:rPr>
              <a:t> </a:t>
            </a:r>
            <a:r>
              <a:rPr lang="es-ES" sz="1800" noProof="0" dirty="0">
                <a:latin typeface="Verdana"/>
                <a:cs typeface="Verdana"/>
              </a:rPr>
              <a:t>los</a:t>
            </a:r>
            <a:r>
              <a:rPr lang="es-ES" sz="1800" spc="50" noProof="0" dirty="0">
                <a:latin typeface="Verdana"/>
                <a:cs typeface="Verdana"/>
              </a:rPr>
              <a:t> </a:t>
            </a:r>
            <a:r>
              <a:rPr lang="es-ES" sz="1800" noProof="0" dirty="0">
                <a:latin typeface="Verdana"/>
                <a:cs typeface="Verdana"/>
              </a:rPr>
              <a:t>intereses</a:t>
            </a:r>
            <a:r>
              <a:rPr lang="es-ES" sz="1800" spc="60" noProof="0" dirty="0">
                <a:latin typeface="Verdana"/>
                <a:cs typeface="Verdana"/>
              </a:rPr>
              <a:t> </a:t>
            </a:r>
            <a:r>
              <a:rPr lang="es-ES" sz="1800" noProof="0" dirty="0">
                <a:latin typeface="Verdana"/>
                <a:cs typeface="Verdana"/>
              </a:rPr>
              <a:t>de</a:t>
            </a:r>
            <a:r>
              <a:rPr lang="es-ES" sz="1800" spc="45" noProof="0" dirty="0">
                <a:latin typeface="Verdana"/>
                <a:cs typeface="Verdana"/>
              </a:rPr>
              <a:t> </a:t>
            </a:r>
            <a:r>
              <a:rPr lang="es-ES" sz="1800" spc="-25" noProof="0" dirty="0">
                <a:latin typeface="Verdana"/>
                <a:cs typeface="Verdana"/>
              </a:rPr>
              <a:t>las </a:t>
            </a:r>
            <a:r>
              <a:rPr lang="es-ES" sz="1800" noProof="0" dirty="0">
                <a:latin typeface="Verdana"/>
                <a:cs typeface="Verdana"/>
              </a:rPr>
              <a:t>cooperativas.</a:t>
            </a:r>
            <a:r>
              <a:rPr lang="es-ES" sz="1800" spc="70" noProof="0" dirty="0">
                <a:latin typeface="Verdana"/>
                <a:cs typeface="Verdana"/>
              </a:rPr>
              <a:t> </a:t>
            </a:r>
            <a:endParaRPr lang="es-ES" sz="1800" noProof="0" dirty="0">
              <a:latin typeface="Verdana"/>
              <a:cs typeface="Verdana"/>
            </a:endParaRPr>
          </a:p>
        </p:txBody>
      </p:sp>
      <p:pic>
        <p:nvPicPr>
          <p:cNvPr id="3" name="Imagen 2">
            <a:extLst>
              <a:ext uri="{FF2B5EF4-FFF2-40B4-BE49-F238E27FC236}">
                <a16:creationId xmlns:a16="http://schemas.microsoft.com/office/drawing/2014/main" id="{82193402-7725-9256-6E28-5576B668AF75}"/>
              </a:ext>
            </a:extLst>
          </p:cNvPr>
          <p:cNvPicPr>
            <a:picLocks noChangeAspect="1"/>
          </p:cNvPicPr>
          <p:nvPr/>
        </p:nvPicPr>
        <p:blipFill>
          <a:blip r:embed="rId2"/>
          <a:stretch>
            <a:fillRect/>
          </a:stretch>
        </p:blipFill>
        <p:spPr>
          <a:xfrm>
            <a:off x="2995895" y="528246"/>
            <a:ext cx="3810000" cy="1268015"/>
          </a:xfrm>
          <a:prstGeom prst="rect">
            <a:avLst/>
          </a:prstGeom>
        </p:spPr>
      </p:pic>
      <p:pic>
        <p:nvPicPr>
          <p:cNvPr id="4" name="Picture 2">
            <a:extLst>
              <a:ext uri="{FF2B5EF4-FFF2-40B4-BE49-F238E27FC236}">
                <a16:creationId xmlns:a16="http://schemas.microsoft.com/office/drawing/2014/main" id="{C73BF591-ADD2-B607-A3A8-F35B3C21A0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40CC4480-307D-A681-E896-A837A35F12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5439" y="1903229"/>
            <a:ext cx="8206105" cy="5869171"/>
          </a:xfrm>
          <a:prstGeom prst="rect">
            <a:avLst/>
          </a:prstGeom>
        </p:spPr>
        <p:txBody>
          <a:bodyPr vert="horz" wrap="square" lIns="0" tIns="12700" rIns="0" bIns="0" rtlCol="0">
            <a:spAutoFit/>
          </a:bodyPr>
          <a:lstStyle/>
          <a:p>
            <a:pPr marL="12700" algn="just">
              <a:lnSpc>
                <a:spcPct val="200000"/>
              </a:lnSpc>
              <a:spcBef>
                <a:spcPts val="100"/>
              </a:spcBef>
            </a:pPr>
            <a:r>
              <a:rPr lang="es-ES" sz="1800" noProof="0" dirty="0">
                <a:latin typeface="Verdana"/>
                <a:cs typeface="Verdana"/>
              </a:rPr>
              <a:t>En</a:t>
            </a:r>
            <a:r>
              <a:rPr lang="es-ES" sz="1800" spc="55" noProof="0" dirty="0">
                <a:latin typeface="Verdana"/>
                <a:cs typeface="Verdana"/>
              </a:rPr>
              <a:t> </a:t>
            </a:r>
            <a:r>
              <a:rPr lang="es-ES" sz="1800" noProof="0" dirty="0">
                <a:latin typeface="Verdana"/>
                <a:cs typeface="Verdana"/>
              </a:rPr>
              <a:t>2024</a:t>
            </a:r>
            <a:r>
              <a:rPr lang="es-ES" sz="1800" spc="50" noProof="0" dirty="0">
                <a:latin typeface="Verdana"/>
                <a:cs typeface="Verdana"/>
              </a:rPr>
              <a:t> </a:t>
            </a:r>
            <a:r>
              <a:rPr lang="es-ES" sz="1800" noProof="0" dirty="0">
                <a:latin typeface="Verdana"/>
                <a:cs typeface="Verdana"/>
              </a:rPr>
              <a:t>según</a:t>
            </a:r>
            <a:r>
              <a:rPr lang="es-ES" sz="1800" spc="60" noProof="0" dirty="0">
                <a:latin typeface="Verdana"/>
                <a:cs typeface="Verdana"/>
              </a:rPr>
              <a:t> </a:t>
            </a:r>
            <a:r>
              <a:rPr lang="es-ES" sz="1800" noProof="0" dirty="0">
                <a:latin typeface="Verdana"/>
                <a:cs typeface="Verdana"/>
              </a:rPr>
              <a:t>los</a:t>
            </a:r>
            <a:r>
              <a:rPr lang="es-ES" sz="1800" spc="50" noProof="0" dirty="0">
                <a:latin typeface="Verdana"/>
                <a:cs typeface="Verdana"/>
              </a:rPr>
              <a:t> </a:t>
            </a:r>
            <a:r>
              <a:rPr lang="es-ES" sz="1800" noProof="0" dirty="0">
                <a:latin typeface="Verdana"/>
                <a:cs typeface="Verdana"/>
              </a:rPr>
              <a:t>datos</a:t>
            </a:r>
            <a:r>
              <a:rPr lang="es-ES" sz="1800" spc="60" noProof="0" dirty="0">
                <a:latin typeface="Verdana"/>
                <a:cs typeface="Verdana"/>
              </a:rPr>
              <a:t> </a:t>
            </a:r>
            <a:r>
              <a:rPr lang="es-ES" sz="1800" noProof="0" dirty="0">
                <a:latin typeface="Verdana"/>
                <a:cs typeface="Verdana"/>
              </a:rPr>
              <a:t>publicados</a:t>
            </a:r>
            <a:r>
              <a:rPr lang="es-ES" sz="1800" spc="55" noProof="0" dirty="0">
                <a:latin typeface="Verdana"/>
                <a:cs typeface="Verdana"/>
              </a:rPr>
              <a:t> </a:t>
            </a:r>
            <a:r>
              <a:rPr lang="es-ES" sz="1800" noProof="0" dirty="0">
                <a:latin typeface="Verdana"/>
                <a:cs typeface="Verdana"/>
              </a:rPr>
              <a:t>en</a:t>
            </a:r>
            <a:r>
              <a:rPr lang="es-ES" sz="1800" spc="55" noProof="0" dirty="0">
                <a:latin typeface="Verdana"/>
                <a:cs typeface="Verdana"/>
              </a:rPr>
              <a:t> </a:t>
            </a:r>
            <a:r>
              <a:rPr lang="es-ES" sz="1800" noProof="0" dirty="0">
                <a:latin typeface="Verdana"/>
                <a:cs typeface="Verdana"/>
              </a:rPr>
              <a:t>nuestra</a:t>
            </a:r>
            <a:r>
              <a:rPr lang="es-ES" sz="1800" spc="50" noProof="0" dirty="0">
                <a:latin typeface="Verdana"/>
                <a:cs typeface="Verdana"/>
              </a:rPr>
              <a:t> </a:t>
            </a:r>
            <a:r>
              <a:rPr lang="es-ES" sz="1800" spc="-10" noProof="0" dirty="0">
                <a:latin typeface="Verdana"/>
                <a:cs typeface="Verdana"/>
              </a:rPr>
              <a:t>memoria </a:t>
            </a:r>
            <a:r>
              <a:rPr lang="es-ES" sz="1800" noProof="0" dirty="0">
                <a:latin typeface="Verdana"/>
                <a:cs typeface="Verdana"/>
              </a:rPr>
              <a:t>anual</a:t>
            </a:r>
            <a:r>
              <a:rPr lang="es-ES" sz="1800" spc="-40" noProof="0" dirty="0">
                <a:latin typeface="Verdana"/>
                <a:cs typeface="Verdana"/>
              </a:rPr>
              <a:t> </a:t>
            </a:r>
            <a:r>
              <a:rPr lang="es-ES" sz="1800" noProof="0" dirty="0">
                <a:latin typeface="Verdana"/>
                <a:cs typeface="Verdana"/>
              </a:rPr>
              <a:t>las</a:t>
            </a:r>
            <a:r>
              <a:rPr lang="es-ES" sz="1800" spc="-40" noProof="0" dirty="0">
                <a:latin typeface="Verdana"/>
                <a:cs typeface="Verdana"/>
              </a:rPr>
              <a:t> </a:t>
            </a:r>
            <a:r>
              <a:rPr lang="es-ES" sz="1800" noProof="0" dirty="0">
                <a:latin typeface="Verdana"/>
                <a:cs typeface="Verdana"/>
              </a:rPr>
              <a:t>cooperativas</a:t>
            </a:r>
            <a:r>
              <a:rPr lang="es-ES" sz="1800" spc="-35" noProof="0" dirty="0">
                <a:latin typeface="Verdana"/>
                <a:cs typeface="Verdana"/>
              </a:rPr>
              <a:t> </a:t>
            </a:r>
            <a:r>
              <a:rPr lang="es-ES" sz="1800" noProof="0" dirty="0">
                <a:latin typeface="Verdana"/>
                <a:cs typeface="Verdana"/>
              </a:rPr>
              <a:t>amparadas</a:t>
            </a:r>
            <a:r>
              <a:rPr lang="es-ES" sz="1800" spc="-30" noProof="0" dirty="0">
                <a:latin typeface="Verdana"/>
                <a:cs typeface="Verdana"/>
              </a:rPr>
              <a:t> </a:t>
            </a:r>
            <a:r>
              <a:rPr lang="es-ES" sz="1800" noProof="0" dirty="0">
                <a:latin typeface="Verdana"/>
                <a:cs typeface="Verdana"/>
              </a:rPr>
              <a:t>por</a:t>
            </a:r>
            <a:r>
              <a:rPr lang="es-ES" sz="1800" spc="-40"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noProof="0" dirty="0">
                <a:latin typeface="Verdana"/>
                <a:cs typeface="Verdana"/>
              </a:rPr>
              <a:t>confederación</a:t>
            </a:r>
            <a:r>
              <a:rPr lang="es-ES" sz="1800" spc="-35" noProof="0" dirty="0">
                <a:latin typeface="Verdana"/>
                <a:cs typeface="Verdana"/>
              </a:rPr>
              <a:t> </a:t>
            </a:r>
            <a:r>
              <a:rPr lang="es-ES" sz="1800" noProof="0" dirty="0">
                <a:latin typeface="Verdana"/>
                <a:cs typeface="Verdana"/>
              </a:rPr>
              <a:t>nacional</a:t>
            </a:r>
            <a:r>
              <a:rPr lang="es-ES" sz="1800" spc="-40" noProof="0" dirty="0">
                <a:latin typeface="Verdana"/>
                <a:cs typeface="Verdana"/>
              </a:rPr>
              <a:t> </a:t>
            </a:r>
            <a:r>
              <a:rPr lang="es-ES" sz="1800" spc="-25" noProof="0" dirty="0">
                <a:latin typeface="Verdana"/>
                <a:cs typeface="Verdana"/>
              </a:rPr>
              <a:t>en </a:t>
            </a:r>
            <a:r>
              <a:rPr lang="es-ES" spc="-25" noProof="0" dirty="0">
                <a:latin typeface="Verdana"/>
              </a:rPr>
              <a:t>España han autogestión más de 12.000 viviendas con un volumen de ventas de 3.300 mill. de euros, creando cerca de 46.000 puestos de trabajo.</a:t>
            </a:r>
          </a:p>
          <a:p>
            <a:pPr marL="12700" marR="5080" algn="just">
              <a:lnSpc>
                <a:spcPct val="202599"/>
              </a:lnSpc>
              <a:spcBef>
                <a:spcPts val="1410"/>
              </a:spcBef>
            </a:pPr>
            <a:r>
              <a:rPr lang="es-ES" sz="1800" b="1" noProof="0" dirty="0">
                <a:latin typeface="Verdana"/>
                <a:cs typeface="Verdana"/>
              </a:rPr>
              <a:t>FEDEVIAND</a:t>
            </a:r>
            <a:r>
              <a:rPr lang="es-ES" sz="1800" noProof="0" dirty="0">
                <a:latin typeface="Verdana"/>
                <a:cs typeface="Verdana"/>
              </a:rPr>
              <a:t>,</a:t>
            </a:r>
            <a:r>
              <a:rPr lang="es-ES" sz="1800" spc="90" noProof="0" dirty="0">
                <a:latin typeface="Verdana"/>
                <a:cs typeface="Verdana"/>
              </a:rPr>
              <a:t> </a:t>
            </a:r>
            <a:r>
              <a:rPr lang="es-ES" sz="1800" noProof="0" dirty="0">
                <a:latin typeface="Verdana"/>
                <a:cs typeface="Verdana"/>
              </a:rPr>
              <a:t>con</a:t>
            </a:r>
            <a:r>
              <a:rPr lang="es-ES" sz="1800" spc="85" noProof="0" dirty="0">
                <a:latin typeface="Verdana"/>
                <a:cs typeface="Verdana"/>
              </a:rPr>
              <a:t> </a:t>
            </a:r>
            <a:r>
              <a:rPr lang="es-ES" sz="1800" noProof="0" dirty="0">
                <a:latin typeface="Verdana"/>
                <a:cs typeface="Verdana"/>
              </a:rPr>
              <a:t>la</a:t>
            </a:r>
            <a:r>
              <a:rPr lang="es-ES" sz="1800" spc="70" noProof="0" dirty="0">
                <a:latin typeface="Verdana"/>
                <a:cs typeface="Verdana"/>
              </a:rPr>
              <a:t> </a:t>
            </a:r>
            <a:r>
              <a:rPr lang="es-ES" sz="1800" noProof="0" dirty="0">
                <a:latin typeface="Verdana"/>
                <a:cs typeface="Verdana"/>
              </a:rPr>
              <a:t>colaboración</a:t>
            </a:r>
            <a:r>
              <a:rPr lang="es-ES" sz="1800" spc="85" noProof="0" dirty="0">
                <a:latin typeface="Verdana"/>
                <a:cs typeface="Verdana"/>
              </a:rPr>
              <a:t> </a:t>
            </a:r>
            <a:r>
              <a:rPr lang="es-ES" sz="1800" noProof="0" dirty="0">
                <a:latin typeface="Verdana"/>
                <a:cs typeface="Verdana"/>
              </a:rPr>
              <a:t>de</a:t>
            </a:r>
            <a:r>
              <a:rPr lang="es-ES" sz="1800" spc="80" noProof="0" dirty="0">
                <a:latin typeface="Verdana"/>
                <a:cs typeface="Verdana"/>
              </a:rPr>
              <a:t> </a:t>
            </a:r>
            <a:r>
              <a:rPr lang="es-ES" sz="1800" noProof="0" dirty="0">
                <a:latin typeface="Verdana"/>
                <a:cs typeface="Verdana"/>
              </a:rPr>
              <a:t>la</a:t>
            </a:r>
            <a:r>
              <a:rPr lang="es-ES" sz="1800" spc="80" noProof="0" dirty="0">
                <a:latin typeface="Verdana"/>
                <a:cs typeface="Verdana"/>
              </a:rPr>
              <a:t> </a:t>
            </a:r>
            <a:r>
              <a:rPr lang="es-ES" sz="1800" noProof="0" dirty="0">
                <a:latin typeface="Verdana"/>
                <a:cs typeface="Verdana"/>
              </a:rPr>
              <a:t>Confederación</a:t>
            </a:r>
            <a:r>
              <a:rPr lang="es-ES" sz="1800" spc="85" noProof="0" dirty="0">
                <a:latin typeface="Verdana"/>
                <a:cs typeface="Verdana"/>
              </a:rPr>
              <a:t> </a:t>
            </a:r>
            <a:r>
              <a:rPr lang="es-ES" sz="1800" noProof="0" dirty="0">
                <a:latin typeface="Verdana"/>
                <a:cs typeface="Verdana"/>
              </a:rPr>
              <a:t>de</a:t>
            </a:r>
            <a:r>
              <a:rPr lang="es-ES" sz="1800" spc="85" noProof="0" dirty="0">
                <a:latin typeface="Verdana"/>
                <a:cs typeface="Verdana"/>
              </a:rPr>
              <a:t> </a:t>
            </a:r>
            <a:r>
              <a:rPr lang="es-ES" sz="1800" spc="-10" noProof="0" dirty="0">
                <a:latin typeface="Verdana"/>
                <a:cs typeface="Verdana"/>
              </a:rPr>
              <a:t>cooperativas </a:t>
            </a:r>
            <a:r>
              <a:rPr lang="es-ES" sz="1800" noProof="0" dirty="0">
                <a:latin typeface="Verdana"/>
                <a:cs typeface="Verdana"/>
              </a:rPr>
              <a:t>y</a:t>
            </a:r>
            <a:r>
              <a:rPr lang="es-ES" sz="1800" spc="45" noProof="0" dirty="0">
                <a:latin typeface="Verdana"/>
                <a:cs typeface="Verdana"/>
              </a:rPr>
              <a:t> </a:t>
            </a:r>
            <a:r>
              <a:rPr lang="es-ES" sz="1800" noProof="0" dirty="0">
                <a:latin typeface="Verdana"/>
                <a:cs typeface="Verdana"/>
              </a:rPr>
              <a:t>rehabilitación</a:t>
            </a:r>
            <a:r>
              <a:rPr lang="es-ES" sz="1800" spc="4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España</a:t>
            </a:r>
            <a:r>
              <a:rPr lang="es-ES" sz="1800" spc="45" noProof="0" dirty="0">
                <a:latin typeface="Verdana"/>
                <a:cs typeface="Verdana"/>
              </a:rPr>
              <a:t> </a:t>
            </a:r>
            <a:r>
              <a:rPr lang="es-ES" sz="1800" noProof="0" dirty="0">
                <a:latin typeface="Verdana"/>
                <a:cs typeface="Verdana"/>
              </a:rPr>
              <a:t>y</a:t>
            </a:r>
            <a:r>
              <a:rPr lang="es-ES" sz="1800" spc="55" noProof="0" dirty="0">
                <a:latin typeface="Verdana"/>
                <a:cs typeface="Verdana"/>
              </a:rPr>
              <a:t> </a:t>
            </a:r>
            <a:r>
              <a:rPr lang="es-ES" sz="1800" noProof="0" dirty="0">
                <a:latin typeface="Verdana"/>
                <a:cs typeface="Verdana"/>
              </a:rPr>
              <a:t>al</a:t>
            </a:r>
            <a:r>
              <a:rPr lang="es-ES" sz="1800" spc="40" noProof="0" dirty="0">
                <a:latin typeface="Verdana"/>
                <a:cs typeface="Verdana"/>
              </a:rPr>
              <a:t> </a:t>
            </a:r>
            <a:r>
              <a:rPr lang="es-ES" sz="1800" noProof="0" dirty="0">
                <a:latin typeface="Verdana"/>
                <a:cs typeface="Verdana"/>
              </a:rPr>
              <a:t>amparo</a:t>
            </a:r>
            <a:r>
              <a:rPr lang="es-ES" sz="1800" spc="45"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la</a:t>
            </a:r>
            <a:r>
              <a:rPr lang="es-ES" sz="1800" spc="40" noProof="0" dirty="0">
                <a:latin typeface="Verdana"/>
                <a:cs typeface="Verdana"/>
              </a:rPr>
              <a:t> </a:t>
            </a:r>
            <a:r>
              <a:rPr lang="es-ES" sz="1800" noProof="0" dirty="0">
                <a:latin typeface="Verdana"/>
                <a:cs typeface="Verdana"/>
              </a:rPr>
              <a:t>Junta</a:t>
            </a:r>
            <a:r>
              <a:rPr lang="es-ES" sz="1800" spc="60" noProof="0" dirty="0">
                <a:latin typeface="Verdana"/>
                <a:cs typeface="Verdana"/>
              </a:rPr>
              <a:t> </a:t>
            </a:r>
            <a:r>
              <a:rPr lang="es-ES" sz="1800" noProof="0" dirty="0">
                <a:latin typeface="Verdana"/>
                <a:cs typeface="Verdana"/>
              </a:rPr>
              <a:t>de</a:t>
            </a:r>
            <a:r>
              <a:rPr lang="es-ES" sz="1800" spc="40" noProof="0" dirty="0">
                <a:latin typeface="Verdana"/>
                <a:cs typeface="Verdana"/>
              </a:rPr>
              <a:t> </a:t>
            </a:r>
            <a:r>
              <a:rPr lang="es-ES" sz="1800" noProof="0" dirty="0">
                <a:latin typeface="Verdana"/>
                <a:cs typeface="Verdana"/>
              </a:rPr>
              <a:t>Andalucía,</a:t>
            </a:r>
            <a:r>
              <a:rPr lang="es-ES" sz="1800" spc="50" noProof="0" dirty="0">
                <a:latin typeface="Verdana"/>
                <a:cs typeface="Verdana"/>
              </a:rPr>
              <a:t> </a:t>
            </a:r>
            <a:r>
              <a:rPr lang="es-ES" sz="1800" spc="-10" noProof="0" dirty="0">
                <a:latin typeface="Verdana"/>
                <a:cs typeface="Verdana"/>
              </a:rPr>
              <a:t>están </a:t>
            </a:r>
            <a:r>
              <a:rPr lang="es-ES" sz="1800" noProof="0" dirty="0">
                <a:latin typeface="Verdana"/>
                <a:cs typeface="Verdana"/>
              </a:rPr>
              <a:t>en</a:t>
            </a:r>
            <a:r>
              <a:rPr lang="es-ES" sz="1800" spc="150" noProof="0" dirty="0">
                <a:latin typeface="Verdana"/>
                <a:cs typeface="Verdana"/>
              </a:rPr>
              <a:t> </a:t>
            </a:r>
            <a:r>
              <a:rPr lang="es-ES" sz="1800" noProof="0" dirty="0">
                <a:latin typeface="Verdana"/>
                <a:cs typeface="Verdana"/>
              </a:rPr>
              <a:t>la</a:t>
            </a:r>
            <a:r>
              <a:rPr lang="es-ES" sz="1800" spc="145" noProof="0" dirty="0">
                <a:latin typeface="Verdana"/>
                <a:cs typeface="Verdana"/>
              </a:rPr>
              <a:t> </a:t>
            </a:r>
            <a:r>
              <a:rPr lang="es-ES" sz="1800" noProof="0" dirty="0">
                <a:latin typeface="Verdana"/>
                <a:cs typeface="Verdana"/>
              </a:rPr>
              <a:t>firme</a:t>
            </a:r>
            <a:r>
              <a:rPr lang="es-ES" sz="1800" spc="135" noProof="0" dirty="0">
                <a:latin typeface="Verdana"/>
                <a:cs typeface="Verdana"/>
              </a:rPr>
              <a:t> </a:t>
            </a:r>
            <a:r>
              <a:rPr lang="es-ES" sz="1800" noProof="0" dirty="0">
                <a:latin typeface="Verdana"/>
                <a:cs typeface="Verdana"/>
              </a:rPr>
              <a:t>intención</a:t>
            </a:r>
            <a:r>
              <a:rPr lang="es-ES" sz="1800" spc="150" noProof="0" dirty="0">
                <a:latin typeface="Verdana"/>
                <a:cs typeface="Verdana"/>
              </a:rPr>
              <a:t> </a:t>
            </a:r>
            <a:r>
              <a:rPr lang="es-ES" sz="1800" noProof="0" dirty="0">
                <a:latin typeface="Verdana"/>
                <a:cs typeface="Verdana"/>
              </a:rPr>
              <a:t>de</a:t>
            </a:r>
            <a:r>
              <a:rPr lang="es-ES" sz="1800" spc="145" noProof="0" dirty="0">
                <a:latin typeface="Verdana"/>
                <a:cs typeface="Verdana"/>
              </a:rPr>
              <a:t> </a:t>
            </a:r>
            <a:r>
              <a:rPr lang="es-ES" sz="1800" noProof="0" dirty="0">
                <a:latin typeface="Verdana"/>
                <a:cs typeface="Verdana"/>
              </a:rPr>
              <a:t>culminar</a:t>
            </a:r>
            <a:r>
              <a:rPr lang="es-ES" sz="1800" spc="155" noProof="0" dirty="0">
                <a:latin typeface="Verdana"/>
                <a:cs typeface="Verdana"/>
              </a:rPr>
              <a:t> </a:t>
            </a:r>
            <a:r>
              <a:rPr lang="es-ES" sz="1800" noProof="0" dirty="0">
                <a:latin typeface="Verdana"/>
                <a:cs typeface="Verdana"/>
              </a:rPr>
              <a:t>el</a:t>
            </a:r>
            <a:r>
              <a:rPr lang="es-ES" sz="1800" spc="145" noProof="0" dirty="0">
                <a:latin typeface="Verdana"/>
                <a:cs typeface="Verdana"/>
              </a:rPr>
              <a:t> </a:t>
            </a:r>
            <a:r>
              <a:rPr lang="es-ES" sz="1800" noProof="0" dirty="0">
                <a:latin typeface="Verdana"/>
                <a:cs typeface="Verdana"/>
              </a:rPr>
              <a:t>proceso</a:t>
            </a:r>
            <a:r>
              <a:rPr lang="es-ES" sz="1800" spc="145" noProof="0" dirty="0">
                <a:latin typeface="Verdana"/>
                <a:cs typeface="Verdana"/>
              </a:rPr>
              <a:t> </a:t>
            </a:r>
            <a:r>
              <a:rPr lang="es-ES" sz="1800" noProof="0" dirty="0">
                <a:latin typeface="Verdana"/>
                <a:cs typeface="Verdana"/>
              </a:rPr>
              <a:t>de</a:t>
            </a:r>
            <a:r>
              <a:rPr lang="es-ES" sz="1800" spc="150" noProof="0" dirty="0">
                <a:latin typeface="Verdana"/>
                <a:cs typeface="Verdana"/>
              </a:rPr>
              <a:t> </a:t>
            </a:r>
            <a:r>
              <a:rPr lang="es-ES" sz="1800" noProof="0" dirty="0">
                <a:latin typeface="Verdana"/>
                <a:cs typeface="Verdana"/>
              </a:rPr>
              <a:t>la</a:t>
            </a:r>
            <a:r>
              <a:rPr lang="es-ES" sz="1800" spc="145" noProof="0" dirty="0">
                <a:latin typeface="Verdana"/>
                <a:cs typeface="Verdana"/>
              </a:rPr>
              <a:t> </a:t>
            </a:r>
            <a:r>
              <a:rPr lang="es-ES" sz="1800" noProof="0" dirty="0">
                <a:latin typeface="Verdana"/>
                <a:cs typeface="Verdana"/>
              </a:rPr>
              <a:t>reunificación</a:t>
            </a:r>
            <a:r>
              <a:rPr lang="es-ES" sz="1800" spc="150" noProof="0" dirty="0">
                <a:latin typeface="Verdana"/>
                <a:cs typeface="Verdana"/>
              </a:rPr>
              <a:t> </a:t>
            </a:r>
            <a:r>
              <a:rPr lang="es-ES" sz="1800" noProof="0" dirty="0">
                <a:latin typeface="Verdana"/>
                <a:cs typeface="Verdana"/>
              </a:rPr>
              <a:t>de</a:t>
            </a:r>
            <a:r>
              <a:rPr lang="es-ES" sz="1800" spc="150" noProof="0" dirty="0">
                <a:latin typeface="Verdana"/>
                <a:cs typeface="Verdana"/>
              </a:rPr>
              <a:t> </a:t>
            </a:r>
            <a:r>
              <a:rPr lang="es-ES" sz="1800" spc="-25" noProof="0" dirty="0">
                <a:latin typeface="Verdana"/>
                <a:cs typeface="Verdana"/>
              </a:rPr>
              <a:t>las </a:t>
            </a:r>
            <a:r>
              <a:rPr lang="es-ES" sz="1800" spc="-10" noProof="0" dirty="0">
                <a:latin typeface="Verdana"/>
                <a:cs typeface="Verdana"/>
              </a:rPr>
              <a:t>Cooperativas</a:t>
            </a:r>
            <a:r>
              <a:rPr lang="es-ES" sz="1800" spc="-130" noProof="0" dirty="0">
                <a:latin typeface="Verdana"/>
                <a:cs typeface="Verdana"/>
              </a:rPr>
              <a:t> </a:t>
            </a:r>
            <a:r>
              <a:rPr lang="es-ES" sz="1800" noProof="0" dirty="0">
                <a:latin typeface="Verdana"/>
                <a:cs typeface="Verdana"/>
              </a:rPr>
              <a:t>de</a:t>
            </a:r>
            <a:r>
              <a:rPr lang="es-ES" sz="1800" spc="-135" noProof="0" dirty="0">
                <a:latin typeface="Verdana"/>
                <a:cs typeface="Verdana"/>
              </a:rPr>
              <a:t> </a:t>
            </a:r>
            <a:r>
              <a:rPr lang="es-ES" sz="1800" spc="-10" noProof="0" dirty="0">
                <a:latin typeface="Verdana"/>
                <a:cs typeface="Verdana"/>
              </a:rPr>
              <a:t>Viviendas</a:t>
            </a:r>
            <a:r>
              <a:rPr lang="es-ES" sz="1800" spc="-130" noProof="0" dirty="0">
                <a:latin typeface="Verdana"/>
                <a:cs typeface="Verdana"/>
              </a:rPr>
              <a:t> </a:t>
            </a:r>
            <a:r>
              <a:rPr lang="es-ES" sz="1800" noProof="0" dirty="0">
                <a:latin typeface="Verdana"/>
                <a:cs typeface="Verdana"/>
              </a:rPr>
              <a:t>en</a:t>
            </a:r>
            <a:r>
              <a:rPr lang="es-ES" sz="1800" spc="-125" noProof="0" dirty="0">
                <a:latin typeface="Verdana"/>
                <a:cs typeface="Verdana"/>
              </a:rPr>
              <a:t> </a:t>
            </a:r>
            <a:r>
              <a:rPr lang="es-ES" sz="1800" noProof="0" dirty="0">
                <a:latin typeface="Verdana"/>
                <a:cs typeface="Verdana"/>
              </a:rPr>
              <a:t>Andalucía,</a:t>
            </a:r>
            <a:r>
              <a:rPr lang="es-ES" sz="1800" spc="-125" noProof="0" dirty="0">
                <a:latin typeface="Verdana"/>
                <a:cs typeface="Verdana"/>
              </a:rPr>
              <a:t> </a:t>
            </a:r>
            <a:r>
              <a:rPr lang="es-ES" sz="1800" spc="-10" noProof="0" dirty="0">
                <a:latin typeface="Verdana"/>
                <a:cs typeface="Verdana"/>
              </a:rPr>
              <a:t>compuesta</a:t>
            </a:r>
            <a:r>
              <a:rPr lang="es-ES" sz="1800" spc="-130" noProof="0" dirty="0">
                <a:latin typeface="Verdana"/>
                <a:cs typeface="Verdana"/>
              </a:rPr>
              <a:t> </a:t>
            </a:r>
            <a:r>
              <a:rPr lang="es-ES" sz="1800" noProof="0" dirty="0">
                <a:latin typeface="Verdana"/>
                <a:cs typeface="Verdana"/>
              </a:rPr>
              <a:t>por</a:t>
            </a:r>
            <a:r>
              <a:rPr lang="es-ES" sz="1800" spc="-125" noProof="0" dirty="0">
                <a:latin typeface="Verdana"/>
                <a:cs typeface="Verdana"/>
              </a:rPr>
              <a:t> </a:t>
            </a:r>
            <a:r>
              <a:rPr lang="es-ES" sz="1800" noProof="0" dirty="0">
                <a:latin typeface="Verdana"/>
                <a:cs typeface="Verdana"/>
              </a:rPr>
              <a:t>las</a:t>
            </a:r>
            <a:r>
              <a:rPr lang="es-ES" sz="1800" spc="-130" noProof="0" dirty="0">
                <a:latin typeface="Verdana"/>
                <a:cs typeface="Verdana"/>
              </a:rPr>
              <a:t> </a:t>
            </a:r>
            <a:r>
              <a:rPr lang="es-ES" sz="1800" spc="-10" noProof="0" dirty="0">
                <a:latin typeface="Verdana"/>
                <a:cs typeface="Verdana"/>
              </a:rPr>
              <a:t>cooperativas </a:t>
            </a:r>
            <a:r>
              <a:rPr lang="es-ES" sz="1800" noProof="0" dirty="0">
                <a:latin typeface="Verdana"/>
                <a:cs typeface="Verdana"/>
              </a:rPr>
              <a:t>en</a:t>
            </a:r>
            <a:r>
              <a:rPr lang="es-ES" sz="1800" spc="350" noProof="0" dirty="0">
                <a:latin typeface="Verdana"/>
                <a:cs typeface="Verdana"/>
              </a:rPr>
              <a:t> </a:t>
            </a:r>
            <a:r>
              <a:rPr lang="es-ES" sz="1800" noProof="0" dirty="0">
                <a:latin typeface="Verdana"/>
                <a:cs typeface="Verdana"/>
              </a:rPr>
              <a:t>activo</a:t>
            </a:r>
            <a:r>
              <a:rPr lang="es-ES" sz="1800" spc="350" noProof="0" dirty="0">
                <a:latin typeface="Verdana"/>
                <a:cs typeface="Verdana"/>
              </a:rPr>
              <a:t> </a:t>
            </a:r>
            <a:r>
              <a:rPr lang="es-ES" sz="1800" noProof="0" dirty="0">
                <a:latin typeface="Verdana"/>
                <a:cs typeface="Verdana"/>
              </a:rPr>
              <a:t>y</a:t>
            </a:r>
            <a:r>
              <a:rPr lang="es-ES" sz="1800" spc="335" noProof="0" dirty="0">
                <a:latin typeface="Verdana"/>
                <a:cs typeface="Verdana"/>
              </a:rPr>
              <a:t> </a:t>
            </a:r>
            <a:r>
              <a:rPr lang="es-ES" sz="1800" noProof="0" dirty="0">
                <a:latin typeface="Verdana"/>
                <a:cs typeface="Verdana"/>
              </a:rPr>
              <a:t>colectivos de</a:t>
            </a:r>
            <a:r>
              <a:rPr lang="es-ES" sz="1800" spc="355" noProof="0" dirty="0">
                <a:latin typeface="Verdana"/>
                <a:cs typeface="Verdana"/>
              </a:rPr>
              <a:t> </a:t>
            </a:r>
            <a:r>
              <a:rPr lang="es-ES" sz="1800" noProof="0" dirty="0">
                <a:latin typeface="Verdana"/>
                <a:cs typeface="Verdana"/>
              </a:rPr>
              <a:t>personas</a:t>
            </a:r>
            <a:r>
              <a:rPr lang="es-ES" sz="1800" spc="350" noProof="0" dirty="0">
                <a:latin typeface="Verdana"/>
                <a:cs typeface="Verdana"/>
              </a:rPr>
              <a:t> </a:t>
            </a:r>
            <a:r>
              <a:rPr lang="es-ES" sz="1800" noProof="0" dirty="0">
                <a:latin typeface="Verdana"/>
                <a:cs typeface="Verdana"/>
              </a:rPr>
              <a:t>profesionales </a:t>
            </a:r>
          </a:p>
          <a:p>
            <a:pPr marL="12700" marR="5080" algn="just">
              <a:lnSpc>
                <a:spcPct val="202599"/>
              </a:lnSpc>
              <a:spcBef>
                <a:spcPts val="1410"/>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2360ACDA-66E6-0ABD-FE03-F2592C3D5550}"/>
              </a:ext>
            </a:extLst>
          </p:cNvPr>
          <p:cNvPicPr>
            <a:picLocks noChangeAspect="1"/>
          </p:cNvPicPr>
          <p:nvPr/>
        </p:nvPicPr>
        <p:blipFill>
          <a:blip r:embed="rId2"/>
          <a:stretch>
            <a:fillRect/>
          </a:stretch>
        </p:blipFill>
        <p:spPr>
          <a:xfrm>
            <a:off x="3133492" y="582819"/>
            <a:ext cx="3810000" cy="1268015"/>
          </a:xfrm>
          <a:prstGeom prst="rect">
            <a:avLst/>
          </a:prstGeom>
        </p:spPr>
      </p:pic>
      <p:pic>
        <p:nvPicPr>
          <p:cNvPr id="4" name="Picture 2">
            <a:extLst>
              <a:ext uri="{FF2B5EF4-FFF2-40B4-BE49-F238E27FC236}">
                <a16:creationId xmlns:a16="http://schemas.microsoft.com/office/drawing/2014/main" id="{3B626638-7E02-4FD3-5884-D523040074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22230B41-327D-CC89-A83E-7D58B3DD53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0112" y="2132857"/>
            <a:ext cx="8258175" cy="4914422"/>
          </a:xfrm>
          <a:prstGeom prst="rect">
            <a:avLst/>
          </a:prstGeom>
        </p:spPr>
        <p:txBody>
          <a:bodyPr vert="horz" wrap="square" lIns="0" tIns="12700" rIns="0" bIns="0" rtlCol="0">
            <a:spAutoFit/>
          </a:bodyPr>
          <a:lstStyle/>
          <a:p>
            <a:pPr marL="12700" algn="just">
              <a:lnSpc>
                <a:spcPct val="200000"/>
              </a:lnSpc>
              <a:spcBef>
                <a:spcPts val="100"/>
              </a:spcBef>
            </a:pPr>
            <a:r>
              <a:rPr lang="es-ES" noProof="0" dirty="0">
                <a:latin typeface="Verdana"/>
                <a:cs typeface="Verdana"/>
              </a:rPr>
              <a:t>r</a:t>
            </a:r>
            <a:r>
              <a:rPr lang="es-ES" sz="1800" noProof="0" dirty="0">
                <a:latin typeface="Verdana"/>
                <a:cs typeface="Verdana"/>
              </a:rPr>
              <a:t>elacionadas</a:t>
            </a:r>
            <a:r>
              <a:rPr lang="es-ES" sz="1800" spc="345" noProof="0" dirty="0">
                <a:latin typeface="Verdana"/>
                <a:cs typeface="Verdana"/>
              </a:rPr>
              <a:t> </a:t>
            </a:r>
            <a:r>
              <a:rPr lang="es-ES" sz="1800" noProof="0" dirty="0">
                <a:latin typeface="Verdana"/>
                <a:cs typeface="Verdana"/>
              </a:rPr>
              <a:t>con</a:t>
            </a:r>
            <a:r>
              <a:rPr lang="es-ES" sz="1800" spc="355" noProof="0" dirty="0">
                <a:latin typeface="Verdana"/>
                <a:cs typeface="Verdana"/>
              </a:rPr>
              <a:t> </a:t>
            </a:r>
            <a:r>
              <a:rPr lang="es-ES" sz="1800" spc="-25" noProof="0" dirty="0">
                <a:latin typeface="Verdana"/>
                <a:cs typeface="Verdana"/>
              </a:rPr>
              <a:t>la </a:t>
            </a:r>
            <a:r>
              <a:rPr lang="es-ES" sz="1800" noProof="0" dirty="0">
                <a:latin typeface="Verdana"/>
                <a:cs typeface="Verdana"/>
              </a:rPr>
              <a:t>Economía</a:t>
            </a:r>
            <a:r>
              <a:rPr lang="es-ES" sz="1800" spc="150" noProof="0" dirty="0">
                <a:latin typeface="Verdana"/>
                <a:cs typeface="Verdana"/>
              </a:rPr>
              <a:t> </a:t>
            </a:r>
            <a:r>
              <a:rPr lang="es-ES" sz="1800" noProof="0" dirty="0">
                <a:latin typeface="Verdana"/>
                <a:cs typeface="Verdana"/>
              </a:rPr>
              <a:t>social</a:t>
            </a:r>
            <a:r>
              <a:rPr lang="es-ES" sz="1800" spc="155" noProof="0" dirty="0">
                <a:latin typeface="Verdana"/>
                <a:cs typeface="Verdana"/>
              </a:rPr>
              <a:t> </a:t>
            </a:r>
            <a:r>
              <a:rPr lang="es-ES" sz="1800" noProof="0" dirty="0">
                <a:latin typeface="Verdana"/>
                <a:cs typeface="Verdana"/>
              </a:rPr>
              <a:t>en</a:t>
            </a:r>
            <a:r>
              <a:rPr lang="es-ES" sz="1800" spc="155" noProof="0" dirty="0">
                <a:latin typeface="Verdana"/>
                <a:cs typeface="Verdana"/>
              </a:rPr>
              <a:t> </a:t>
            </a:r>
            <a:r>
              <a:rPr lang="es-ES" sz="1800" noProof="0" dirty="0">
                <a:latin typeface="Verdana"/>
                <a:cs typeface="Verdana"/>
              </a:rPr>
              <a:t>materia</a:t>
            </a:r>
            <a:r>
              <a:rPr lang="es-ES" sz="1800" spc="155" noProof="0" dirty="0">
                <a:latin typeface="Verdana"/>
                <a:cs typeface="Verdana"/>
              </a:rPr>
              <a:t> </a:t>
            </a:r>
            <a:r>
              <a:rPr lang="es-ES" sz="1800" noProof="0" dirty="0">
                <a:latin typeface="Verdana"/>
                <a:cs typeface="Verdana"/>
              </a:rPr>
              <a:t>de</a:t>
            </a:r>
            <a:r>
              <a:rPr lang="es-ES" sz="1800" spc="155" noProof="0" dirty="0">
                <a:latin typeface="Verdana"/>
                <a:cs typeface="Verdana"/>
              </a:rPr>
              <a:t> </a:t>
            </a:r>
            <a:r>
              <a:rPr lang="es-ES" sz="1800" noProof="0" dirty="0">
                <a:latin typeface="Verdana"/>
                <a:cs typeface="Verdana"/>
              </a:rPr>
              <a:t>viviendas,</a:t>
            </a:r>
            <a:r>
              <a:rPr lang="es-ES" sz="1800" spc="160" noProof="0" dirty="0">
                <a:latin typeface="Verdana"/>
                <a:cs typeface="Verdana"/>
              </a:rPr>
              <a:t> </a:t>
            </a:r>
            <a:r>
              <a:rPr lang="es-ES" sz="1800" noProof="0" dirty="0">
                <a:latin typeface="Verdana"/>
                <a:cs typeface="Verdana"/>
              </a:rPr>
              <a:t>que</a:t>
            </a:r>
            <a:r>
              <a:rPr lang="es-ES" sz="1800" spc="155" noProof="0" dirty="0">
                <a:latin typeface="Verdana"/>
                <a:cs typeface="Verdana"/>
              </a:rPr>
              <a:t> </a:t>
            </a:r>
            <a:r>
              <a:rPr lang="es-ES" sz="1800" noProof="0" dirty="0">
                <a:latin typeface="Verdana"/>
                <a:cs typeface="Verdana"/>
              </a:rPr>
              <a:t>no</a:t>
            </a:r>
            <a:r>
              <a:rPr lang="es-ES" sz="1800" spc="150" noProof="0" dirty="0">
                <a:latin typeface="Verdana"/>
                <a:cs typeface="Verdana"/>
              </a:rPr>
              <a:t> </a:t>
            </a:r>
            <a:r>
              <a:rPr lang="es-ES" sz="1800" noProof="0" dirty="0">
                <a:latin typeface="Verdana"/>
                <a:cs typeface="Verdana"/>
              </a:rPr>
              <a:t>escatiman</a:t>
            </a:r>
            <a:r>
              <a:rPr lang="es-ES" sz="1800" spc="160" noProof="0" dirty="0">
                <a:latin typeface="Verdana"/>
                <a:cs typeface="Verdana"/>
              </a:rPr>
              <a:t> </a:t>
            </a:r>
            <a:r>
              <a:rPr lang="es-ES" sz="1800" spc="-10" noProof="0" dirty="0">
                <a:latin typeface="Verdana"/>
                <a:cs typeface="Verdana"/>
              </a:rPr>
              <a:t>esfuerzos </a:t>
            </a:r>
            <a:r>
              <a:rPr lang="es-ES" sz="1800" noProof="0" dirty="0">
                <a:latin typeface="Verdana"/>
                <a:cs typeface="Verdana"/>
              </a:rPr>
              <a:t>en</a:t>
            </a:r>
            <a:r>
              <a:rPr lang="es-ES" sz="1800" spc="210" noProof="0" dirty="0">
                <a:latin typeface="Verdana"/>
                <a:cs typeface="Verdana"/>
              </a:rPr>
              <a:t> </a:t>
            </a:r>
            <a:r>
              <a:rPr lang="es-ES" sz="1800" noProof="0" dirty="0">
                <a:latin typeface="Verdana"/>
                <a:cs typeface="Verdana"/>
              </a:rPr>
              <a:t>dar</a:t>
            </a:r>
            <a:r>
              <a:rPr lang="es-ES" sz="1800" spc="215" noProof="0" dirty="0">
                <a:latin typeface="Verdana"/>
                <a:cs typeface="Verdana"/>
              </a:rPr>
              <a:t> </a:t>
            </a:r>
            <a:r>
              <a:rPr lang="es-ES" sz="1800" noProof="0" dirty="0">
                <a:latin typeface="Verdana"/>
                <a:cs typeface="Verdana"/>
              </a:rPr>
              <a:t>respuesta</a:t>
            </a:r>
            <a:r>
              <a:rPr lang="es-ES" sz="1800" spc="210" noProof="0" dirty="0">
                <a:latin typeface="Verdana"/>
                <a:cs typeface="Verdana"/>
              </a:rPr>
              <a:t> </a:t>
            </a:r>
            <a:r>
              <a:rPr lang="es-ES" sz="1800" noProof="0" dirty="0">
                <a:latin typeface="Verdana"/>
                <a:cs typeface="Verdana"/>
              </a:rPr>
              <a:t>a</a:t>
            </a:r>
            <a:r>
              <a:rPr lang="es-ES" sz="1800" spc="210" noProof="0" dirty="0">
                <a:latin typeface="Verdana"/>
                <a:cs typeface="Verdana"/>
              </a:rPr>
              <a:t> </a:t>
            </a:r>
            <a:r>
              <a:rPr lang="es-ES" sz="1800" noProof="0" dirty="0">
                <a:latin typeface="Verdana"/>
                <a:cs typeface="Verdana"/>
              </a:rPr>
              <a:t>la</a:t>
            </a:r>
            <a:r>
              <a:rPr lang="es-ES" sz="1800" spc="210" noProof="0" dirty="0">
                <a:latin typeface="Verdana"/>
                <a:cs typeface="Verdana"/>
              </a:rPr>
              <a:t> </a:t>
            </a:r>
            <a:r>
              <a:rPr lang="es-ES" sz="1800" noProof="0" dirty="0">
                <a:latin typeface="Verdana"/>
                <a:cs typeface="Verdana"/>
              </a:rPr>
              <a:t>demanda</a:t>
            </a:r>
            <a:r>
              <a:rPr lang="es-ES" sz="1800" spc="204" noProof="0" dirty="0">
                <a:latin typeface="Verdana"/>
                <a:cs typeface="Verdana"/>
              </a:rPr>
              <a:t> </a:t>
            </a:r>
            <a:r>
              <a:rPr lang="es-ES" sz="1800" noProof="0" dirty="0">
                <a:latin typeface="Verdana"/>
                <a:cs typeface="Verdana"/>
              </a:rPr>
              <a:t>de</a:t>
            </a:r>
            <a:r>
              <a:rPr lang="es-ES" sz="1800" spc="210" noProof="0" dirty="0">
                <a:latin typeface="Verdana"/>
                <a:cs typeface="Verdana"/>
              </a:rPr>
              <a:t> </a:t>
            </a:r>
            <a:r>
              <a:rPr lang="es-ES" sz="1800" noProof="0" dirty="0">
                <a:latin typeface="Verdana"/>
                <a:cs typeface="Verdana"/>
              </a:rPr>
              <a:t>vivienda</a:t>
            </a:r>
            <a:r>
              <a:rPr lang="es-ES" sz="1800" spc="210" noProof="0" dirty="0">
                <a:latin typeface="Verdana"/>
                <a:cs typeface="Verdana"/>
              </a:rPr>
              <a:t> </a:t>
            </a:r>
            <a:r>
              <a:rPr lang="es-ES" sz="1800" noProof="0" dirty="0">
                <a:latin typeface="Verdana"/>
                <a:cs typeface="Verdana"/>
              </a:rPr>
              <a:t>asequible</a:t>
            </a:r>
            <a:r>
              <a:rPr lang="es-ES" sz="1800" spc="210" noProof="0" dirty="0">
                <a:latin typeface="Verdana"/>
                <a:cs typeface="Verdana"/>
              </a:rPr>
              <a:t> </a:t>
            </a:r>
            <a:r>
              <a:rPr lang="es-ES" sz="1800" noProof="0" dirty="0">
                <a:latin typeface="Verdana"/>
                <a:cs typeface="Verdana"/>
              </a:rPr>
              <a:t>que</a:t>
            </a:r>
            <a:r>
              <a:rPr lang="es-ES" sz="1800" spc="210" noProof="0" dirty="0">
                <a:latin typeface="Verdana"/>
                <a:cs typeface="Verdana"/>
              </a:rPr>
              <a:t> </a:t>
            </a:r>
            <a:r>
              <a:rPr lang="es-ES" sz="1800" noProof="0" dirty="0">
                <a:latin typeface="Verdana"/>
                <a:cs typeface="Verdana"/>
              </a:rPr>
              <a:t>propicia</a:t>
            </a:r>
            <a:r>
              <a:rPr lang="es-ES" sz="1800" spc="210" noProof="0" dirty="0">
                <a:latin typeface="Verdana"/>
                <a:cs typeface="Verdana"/>
              </a:rPr>
              <a:t> </a:t>
            </a:r>
            <a:r>
              <a:rPr lang="es-ES" sz="1800" spc="-25" noProof="0" dirty="0">
                <a:latin typeface="Verdana"/>
                <a:cs typeface="Verdana"/>
              </a:rPr>
              <a:t>la </a:t>
            </a:r>
            <a:r>
              <a:rPr lang="es-ES" sz="1800" noProof="0" dirty="0">
                <a:latin typeface="Verdana"/>
                <a:cs typeface="Verdana"/>
              </a:rPr>
              <a:t>economía</a:t>
            </a:r>
            <a:r>
              <a:rPr lang="es-ES" sz="1800" spc="465" noProof="0" dirty="0">
                <a:latin typeface="Verdana"/>
                <a:cs typeface="Verdana"/>
              </a:rPr>
              <a:t> </a:t>
            </a:r>
            <a:r>
              <a:rPr lang="es-ES" sz="1800" noProof="0" dirty="0">
                <a:latin typeface="Verdana"/>
                <a:cs typeface="Verdana"/>
              </a:rPr>
              <a:t>social</a:t>
            </a:r>
            <a:r>
              <a:rPr lang="es-ES" sz="1800" spc="465" noProof="0" dirty="0">
                <a:latin typeface="Verdana"/>
                <a:cs typeface="Verdana"/>
              </a:rPr>
              <a:t> </a:t>
            </a:r>
            <a:r>
              <a:rPr lang="es-ES" sz="1800" noProof="0" dirty="0">
                <a:latin typeface="Verdana"/>
                <a:cs typeface="Verdana"/>
              </a:rPr>
              <a:t>y</a:t>
            </a:r>
            <a:r>
              <a:rPr lang="es-ES" sz="1800" spc="475" noProof="0" dirty="0">
                <a:latin typeface="Verdana"/>
                <a:cs typeface="Verdana"/>
              </a:rPr>
              <a:t> </a:t>
            </a:r>
            <a:r>
              <a:rPr lang="es-ES" sz="1800" noProof="0" dirty="0">
                <a:latin typeface="Verdana"/>
                <a:cs typeface="Verdana"/>
              </a:rPr>
              <a:t>que</a:t>
            </a:r>
            <a:r>
              <a:rPr lang="es-ES" sz="1800" spc="459" noProof="0" dirty="0">
                <a:latin typeface="Verdana"/>
                <a:cs typeface="Verdana"/>
              </a:rPr>
              <a:t> </a:t>
            </a:r>
            <a:r>
              <a:rPr lang="es-ES" sz="1800" noProof="0" dirty="0">
                <a:latin typeface="Verdana"/>
                <a:cs typeface="Verdana"/>
              </a:rPr>
              <a:t>abarque</a:t>
            </a:r>
            <a:r>
              <a:rPr lang="es-ES" sz="1800" spc="465" noProof="0" dirty="0">
                <a:latin typeface="Verdana"/>
                <a:cs typeface="Verdana"/>
              </a:rPr>
              <a:t> </a:t>
            </a:r>
            <a:r>
              <a:rPr lang="es-ES" sz="1800" noProof="0" dirty="0">
                <a:latin typeface="Verdana"/>
                <a:cs typeface="Verdana"/>
              </a:rPr>
              <a:t>a</a:t>
            </a:r>
            <a:r>
              <a:rPr lang="es-ES" sz="1800" spc="465" noProof="0" dirty="0">
                <a:latin typeface="Verdana"/>
                <a:cs typeface="Verdana"/>
              </a:rPr>
              <a:t> </a:t>
            </a:r>
            <a:r>
              <a:rPr lang="es-ES" sz="1800" noProof="0" dirty="0">
                <a:latin typeface="Verdana"/>
                <a:cs typeface="Verdana"/>
              </a:rPr>
              <a:t>todas</a:t>
            </a:r>
            <a:r>
              <a:rPr lang="es-ES" sz="1800" spc="465" noProof="0" dirty="0">
                <a:latin typeface="Verdana"/>
                <a:cs typeface="Verdana"/>
              </a:rPr>
              <a:t> </a:t>
            </a:r>
            <a:r>
              <a:rPr lang="es-ES" sz="1800" noProof="0" dirty="0">
                <a:latin typeface="Verdana"/>
                <a:cs typeface="Verdana"/>
              </a:rPr>
              <a:t>o</a:t>
            </a:r>
            <a:r>
              <a:rPr lang="es-ES" sz="1800" spc="470" noProof="0" dirty="0">
                <a:latin typeface="Verdana"/>
                <a:cs typeface="Verdana"/>
              </a:rPr>
              <a:t> </a:t>
            </a:r>
            <a:r>
              <a:rPr lang="es-ES" sz="1800" noProof="0" dirty="0">
                <a:latin typeface="Verdana"/>
                <a:cs typeface="Verdana"/>
              </a:rPr>
              <a:t>el</a:t>
            </a:r>
            <a:r>
              <a:rPr lang="es-ES" sz="1800" spc="465" noProof="0" dirty="0">
                <a:latin typeface="Verdana"/>
                <a:cs typeface="Verdana"/>
              </a:rPr>
              <a:t> </a:t>
            </a:r>
            <a:r>
              <a:rPr lang="es-ES" sz="1800" noProof="0" dirty="0">
                <a:latin typeface="Verdana"/>
                <a:cs typeface="Verdana"/>
              </a:rPr>
              <a:t>mayor</a:t>
            </a:r>
            <a:r>
              <a:rPr lang="es-ES" sz="1800" spc="465" noProof="0" dirty="0">
                <a:latin typeface="Verdana"/>
                <a:cs typeface="Verdana"/>
              </a:rPr>
              <a:t> </a:t>
            </a:r>
            <a:r>
              <a:rPr lang="es-ES" sz="1800" noProof="0" dirty="0">
                <a:latin typeface="Verdana"/>
                <a:cs typeface="Verdana"/>
              </a:rPr>
              <a:t>número</a:t>
            </a:r>
            <a:r>
              <a:rPr lang="es-ES" sz="1800" spc="459" noProof="0" dirty="0">
                <a:latin typeface="Verdana"/>
                <a:cs typeface="Verdana"/>
              </a:rPr>
              <a:t> </a:t>
            </a:r>
            <a:r>
              <a:rPr lang="es-ES" sz="1800" noProof="0" dirty="0">
                <a:latin typeface="Verdana"/>
                <a:cs typeface="Verdana"/>
              </a:rPr>
              <a:t>de</a:t>
            </a:r>
            <a:r>
              <a:rPr lang="es-ES" sz="1800" spc="459" noProof="0" dirty="0">
                <a:latin typeface="Verdana"/>
                <a:cs typeface="Verdana"/>
              </a:rPr>
              <a:t> </a:t>
            </a:r>
            <a:r>
              <a:rPr lang="es-ES" sz="1800" spc="-25" noProof="0" dirty="0">
                <a:latin typeface="Verdana"/>
                <a:cs typeface="Verdana"/>
              </a:rPr>
              <a:t>las </a:t>
            </a:r>
            <a:r>
              <a:rPr lang="es-ES" sz="1800" noProof="0" dirty="0">
                <a:latin typeface="Verdana"/>
                <a:cs typeface="Verdana"/>
              </a:rPr>
              <a:t>cooperativas</a:t>
            </a:r>
            <a:r>
              <a:rPr lang="es-ES" sz="1800" spc="150" noProof="0" dirty="0">
                <a:latin typeface="Verdana"/>
                <a:cs typeface="Verdana"/>
              </a:rPr>
              <a:t> </a:t>
            </a:r>
            <a:r>
              <a:rPr lang="es-ES" sz="1800" noProof="0" dirty="0">
                <a:latin typeface="Verdana"/>
                <a:cs typeface="Verdana"/>
              </a:rPr>
              <a:t>existentes</a:t>
            </a:r>
            <a:r>
              <a:rPr lang="es-ES" sz="1800" spc="145" noProof="0" dirty="0">
                <a:latin typeface="Verdana"/>
                <a:cs typeface="Verdana"/>
              </a:rPr>
              <a:t> </a:t>
            </a:r>
            <a:r>
              <a:rPr lang="es-ES" sz="1800" noProof="0" dirty="0">
                <a:latin typeface="Verdana"/>
                <a:cs typeface="Verdana"/>
              </a:rPr>
              <a:t>en</a:t>
            </a:r>
            <a:r>
              <a:rPr lang="es-ES" sz="1800" spc="145" noProof="0" dirty="0">
                <a:latin typeface="Verdana"/>
                <a:cs typeface="Verdana"/>
              </a:rPr>
              <a:t> </a:t>
            </a:r>
            <a:r>
              <a:rPr lang="es-ES" sz="1800" noProof="0" dirty="0">
                <a:latin typeface="Verdana"/>
                <a:cs typeface="Verdana"/>
              </a:rPr>
              <a:t>nuestra</a:t>
            </a:r>
            <a:r>
              <a:rPr lang="es-ES" sz="1800" spc="140" noProof="0" dirty="0">
                <a:latin typeface="Verdana"/>
                <a:cs typeface="Verdana"/>
              </a:rPr>
              <a:t> </a:t>
            </a:r>
            <a:r>
              <a:rPr lang="es-ES" sz="1800" noProof="0" dirty="0">
                <a:latin typeface="Verdana"/>
                <a:cs typeface="Verdana"/>
              </a:rPr>
              <a:t>comunidad.</a:t>
            </a:r>
            <a:r>
              <a:rPr lang="es-ES" sz="1800" spc="150" noProof="0" dirty="0">
                <a:latin typeface="Verdana"/>
                <a:cs typeface="Verdana"/>
              </a:rPr>
              <a:t> </a:t>
            </a:r>
            <a:r>
              <a:rPr lang="es-ES" sz="1800" noProof="0" dirty="0">
                <a:latin typeface="Verdana"/>
                <a:cs typeface="Verdana"/>
              </a:rPr>
              <a:t>Con</a:t>
            </a:r>
            <a:r>
              <a:rPr lang="es-ES" sz="1800" spc="145" noProof="0" dirty="0">
                <a:latin typeface="Verdana"/>
                <a:cs typeface="Verdana"/>
              </a:rPr>
              <a:t> </a:t>
            </a:r>
            <a:r>
              <a:rPr lang="es-ES" sz="1800" noProof="0" dirty="0">
                <a:latin typeface="Verdana"/>
                <a:cs typeface="Verdana"/>
              </a:rPr>
              <a:t>dicho</a:t>
            </a:r>
            <a:r>
              <a:rPr lang="es-ES" sz="1800" spc="140" noProof="0" dirty="0">
                <a:latin typeface="Verdana"/>
                <a:cs typeface="Verdana"/>
              </a:rPr>
              <a:t> </a:t>
            </a:r>
            <a:r>
              <a:rPr lang="es-ES" sz="1800" noProof="0" dirty="0">
                <a:latin typeface="Verdana"/>
                <a:cs typeface="Verdana"/>
              </a:rPr>
              <a:t>proyecto</a:t>
            </a:r>
            <a:r>
              <a:rPr lang="es-ES" sz="1800" spc="140" noProof="0" dirty="0">
                <a:latin typeface="Verdana"/>
                <a:cs typeface="Verdana"/>
              </a:rPr>
              <a:t> </a:t>
            </a:r>
            <a:r>
              <a:rPr lang="es-ES" sz="1800" spc="-25" noProof="0" dirty="0">
                <a:latin typeface="Verdana"/>
                <a:cs typeface="Verdana"/>
              </a:rPr>
              <a:t>se </a:t>
            </a:r>
            <a:r>
              <a:rPr lang="es-ES" sz="1800" noProof="0" dirty="0">
                <a:latin typeface="Verdana"/>
                <a:cs typeface="Verdana"/>
              </a:rPr>
              <a:t>haría</a:t>
            </a:r>
            <a:r>
              <a:rPr lang="es-ES" sz="1800" spc="-100" noProof="0" dirty="0">
                <a:latin typeface="Verdana"/>
                <a:cs typeface="Verdana"/>
              </a:rPr>
              <a:t> </a:t>
            </a:r>
            <a:r>
              <a:rPr lang="es-ES" sz="1800" noProof="0" dirty="0">
                <a:latin typeface="Verdana"/>
                <a:cs typeface="Verdana"/>
              </a:rPr>
              <a:t>efectivo</a:t>
            </a:r>
            <a:r>
              <a:rPr lang="es-ES" sz="1800" spc="-85" noProof="0" dirty="0">
                <a:latin typeface="Verdana"/>
                <a:cs typeface="Verdana"/>
              </a:rPr>
              <a:t> </a:t>
            </a:r>
            <a:r>
              <a:rPr lang="es-ES" sz="1800" noProof="0" dirty="0">
                <a:latin typeface="Verdana"/>
                <a:cs typeface="Verdana"/>
              </a:rPr>
              <a:t>el</a:t>
            </a:r>
            <a:r>
              <a:rPr lang="es-ES" sz="1800" spc="-100" noProof="0" dirty="0">
                <a:latin typeface="Verdana"/>
                <a:cs typeface="Verdana"/>
              </a:rPr>
              <a:t> </a:t>
            </a:r>
            <a:r>
              <a:rPr lang="es-ES" sz="1800" noProof="0" dirty="0">
                <a:latin typeface="Verdana"/>
                <a:cs typeface="Verdana"/>
              </a:rPr>
              <a:t>cumplimiento</a:t>
            </a:r>
            <a:r>
              <a:rPr lang="es-ES" sz="1800" spc="-95" noProof="0" dirty="0">
                <a:latin typeface="Verdana"/>
                <a:cs typeface="Verdana"/>
              </a:rPr>
              <a:t> </a:t>
            </a:r>
            <a:r>
              <a:rPr lang="es-ES" sz="1800" noProof="0" dirty="0">
                <a:latin typeface="Verdana"/>
                <a:cs typeface="Verdana"/>
              </a:rPr>
              <a:t>de</a:t>
            </a:r>
            <a:r>
              <a:rPr lang="es-ES" sz="1800" spc="-100" noProof="0" dirty="0">
                <a:latin typeface="Verdana"/>
                <a:cs typeface="Verdana"/>
              </a:rPr>
              <a:t> </a:t>
            </a:r>
            <a:r>
              <a:rPr lang="es-ES" sz="1800" noProof="0" dirty="0">
                <a:latin typeface="Verdana"/>
                <a:cs typeface="Verdana"/>
              </a:rPr>
              <a:t>la</a:t>
            </a:r>
            <a:r>
              <a:rPr lang="es-ES" sz="1800" spc="-100" noProof="0" dirty="0">
                <a:latin typeface="Verdana"/>
                <a:cs typeface="Verdana"/>
              </a:rPr>
              <a:t> </a:t>
            </a:r>
            <a:r>
              <a:rPr lang="es-ES" sz="1800" noProof="0" dirty="0">
                <a:latin typeface="Verdana"/>
                <a:cs typeface="Verdana"/>
              </a:rPr>
              <a:t>ley</a:t>
            </a:r>
            <a:r>
              <a:rPr lang="es-ES" sz="1800" spc="-90" noProof="0" dirty="0">
                <a:latin typeface="Verdana"/>
                <a:cs typeface="Verdana"/>
              </a:rPr>
              <a:t> </a:t>
            </a:r>
            <a:r>
              <a:rPr lang="es-ES" sz="1800" noProof="0" dirty="0">
                <a:latin typeface="Verdana"/>
                <a:cs typeface="Verdana"/>
              </a:rPr>
              <a:t>de</a:t>
            </a:r>
            <a:r>
              <a:rPr lang="es-ES" sz="1800" spc="-105" noProof="0" dirty="0">
                <a:latin typeface="Verdana"/>
                <a:cs typeface="Verdana"/>
              </a:rPr>
              <a:t> </a:t>
            </a:r>
            <a:r>
              <a:rPr lang="es-ES" sz="1800" noProof="0" dirty="0">
                <a:latin typeface="Verdana"/>
                <a:cs typeface="Verdana"/>
              </a:rPr>
              <a:t>cooperativas,</a:t>
            </a:r>
            <a:r>
              <a:rPr lang="es-ES" sz="1800" spc="-90" noProof="0" dirty="0">
                <a:latin typeface="Verdana"/>
                <a:cs typeface="Verdana"/>
              </a:rPr>
              <a:t> </a:t>
            </a:r>
            <a:r>
              <a:rPr lang="es-ES" sz="1800" noProof="0" dirty="0">
                <a:latin typeface="Verdana"/>
                <a:cs typeface="Verdana"/>
              </a:rPr>
              <a:t>y</a:t>
            </a:r>
            <a:r>
              <a:rPr lang="es-ES" sz="1800" spc="-90" noProof="0" dirty="0">
                <a:latin typeface="Verdana"/>
                <a:cs typeface="Verdana"/>
              </a:rPr>
              <a:t> </a:t>
            </a:r>
            <a:r>
              <a:rPr lang="es-ES" sz="1800" noProof="0" dirty="0">
                <a:latin typeface="Verdana"/>
                <a:cs typeface="Verdana"/>
              </a:rPr>
              <a:t>en</a:t>
            </a:r>
            <a:r>
              <a:rPr lang="es-ES" sz="1800" spc="-100" noProof="0" dirty="0">
                <a:latin typeface="Verdana"/>
                <a:cs typeface="Verdana"/>
              </a:rPr>
              <a:t> </a:t>
            </a:r>
            <a:r>
              <a:rPr lang="es-ES" sz="1800" spc="-10" noProof="0" dirty="0">
                <a:latin typeface="Verdana"/>
                <a:cs typeface="Verdana"/>
              </a:rPr>
              <a:t>especial</a:t>
            </a:r>
            <a:r>
              <a:rPr lang="es-ES" sz="1800" spc="-95" noProof="0" dirty="0">
                <a:latin typeface="Verdana"/>
                <a:cs typeface="Verdana"/>
              </a:rPr>
              <a:t> </a:t>
            </a:r>
            <a:r>
              <a:rPr lang="es-ES" sz="1800" spc="-25" noProof="0" dirty="0">
                <a:latin typeface="Verdana"/>
                <a:cs typeface="Verdana"/>
              </a:rPr>
              <a:t>lo </a:t>
            </a:r>
            <a:r>
              <a:rPr lang="es-ES" sz="1800" spc="-10" noProof="0" dirty="0">
                <a:latin typeface="Verdana"/>
                <a:cs typeface="Verdana"/>
              </a:rPr>
              <a:t>establecido</a:t>
            </a:r>
            <a:r>
              <a:rPr lang="es-ES" sz="1800" spc="-135" noProof="0" dirty="0">
                <a:latin typeface="Verdana"/>
                <a:cs typeface="Verdana"/>
              </a:rPr>
              <a:t> </a:t>
            </a:r>
            <a:r>
              <a:rPr lang="es-ES" sz="1800" noProof="0" dirty="0">
                <a:latin typeface="Verdana"/>
                <a:cs typeface="Verdana"/>
              </a:rPr>
              <a:t>en</a:t>
            </a:r>
            <a:r>
              <a:rPr lang="es-ES" sz="1800" spc="-135" noProof="0" dirty="0">
                <a:latin typeface="Verdana"/>
                <a:cs typeface="Verdana"/>
              </a:rPr>
              <a:t> </a:t>
            </a:r>
            <a:r>
              <a:rPr lang="es-ES" sz="1800" noProof="0" dirty="0">
                <a:latin typeface="Verdana"/>
                <a:cs typeface="Verdana"/>
              </a:rPr>
              <a:t>el</a:t>
            </a:r>
            <a:r>
              <a:rPr lang="es-ES" sz="1800" spc="-130" noProof="0" dirty="0">
                <a:latin typeface="Verdana"/>
                <a:cs typeface="Verdana"/>
              </a:rPr>
              <a:t> </a:t>
            </a:r>
            <a:r>
              <a:rPr lang="es-ES" sz="1800" noProof="0" dirty="0">
                <a:latin typeface="Verdana"/>
                <a:cs typeface="Verdana"/>
              </a:rPr>
              <a:t>art.</a:t>
            </a:r>
            <a:r>
              <a:rPr lang="es-ES" sz="1800" spc="-130" noProof="0" dirty="0">
                <a:latin typeface="Verdana"/>
                <a:cs typeface="Verdana"/>
              </a:rPr>
              <a:t> </a:t>
            </a:r>
            <a:r>
              <a:rPr lang="es-ES" sz="1800" noProof="0" dirty="0">
                <a:latin typeface="Verdana"/>
                <a:cs typeface="Verdana"/>
              </a:rPr>
              <a:t>112</a:t>
            </a:r>
            <a:r>
              <a:rPr lang="es-ES" sz="1800" spc="-120" noProof="0" dirty="0">
                <a:latin typeface="Verdana"/>
                <a:cs typeface="Verdana"/>
              </a:rPr>
              <a:t> </a:t>
            </a:r>
            <a:r>
              <a:rPr lang="es-ES" sz="1800" noProof="0" dirty="0">
                <a:latin typeface="Verdana"/>
                <a:cs typeface="Verdana"/>
              </a:rPr>
              <a:t>de</a:t>
            </a:r>
            <a:r>
              <a:rPr lang="es-ES" sz="1800" spc="-140" noProof="0" dirty="0">
                <a:latin typeface="Verdana"/>
                <a:cs typeface="Verdana"/>
              </a:rPr>
              <a:t> </a:t>
            </a:r>
            <a:r>
              <a:rPr lang="es-ES" sz="1800" noProof="0" dirty="0">
                <a:latin typeface="Verdana"/>
                <a:cs typeface="Verdana"/>
              </a:rPr>
              <a:t>la</a:t>
            </a:r>
            <a:r>
              <a:rPr lang="es-ES" sz="1800" spc="-120" noProof="0" dirty="0">
                <a:latin typeface="Verdana"/>
                <a:cs typeface="Verdana"/>
              </a:rPr>
              <a:t> </a:t>
            </a:r>
            <a:r>
              <a:rPr lang="es-ES" sz="1800" noProof="0" dirty="0">
                <a:latin typeface="Verdana"/>
                <a:cs typeface="Verdana"/>
              </a:rPr>
              <a:t>misma,</a:t>
            </a:r>
            <a:r>
              <a:rPr lang="es-ES" sz="1800" spc="-114" noProof="0" dirty="0">
                <a:latin typeface="Verdana"/>
                <a:cs typeface="Verdana"/>
              </a:rPr>
              <a:t> </a:t>
            </a:r>
            <a:r>
              <a:rPr lang="es-ES" sz="1800" spc="-10" noProof="0" dirty="0">
                <a:latin typeface="Verdana"/>
                <a:cs typeface="Verdana"/>
              </a:rPr>
              <a:t>donde</a:t>
            </a:r>
            <a:r>
              <a:rPr lang="es-ES" sz="1800" spc="-125" noProof="0" dirty="0">
                <a:latin typeface="Verdana"/>
                <a:cs typeface="Verdana"/>
              </a:rPr>
              <a:t> </a:t>
            </a:r>
            <a:r>
              <a:rPr lang="es-ES" sz="1800" spc="-10" noProof="0" dirty="0">
                <a:latin typeface="Verdana"/>
                <a:cs typeface="Verdana"/>
              </a:rPr>
              <a:t>refleja</a:t>
            </a:r>
            <a:r>
              <a:rPr lang="es-ES" sz="1800" spc="-120" noProof="0" dirty="0">
                <a:latin typeface="Verdana"/>
                <a:cs typeface="Verdana"/>
              </a:rPr>
              <a:t> </a:t>
            </a:r>
            <a:r>
              <a:rPr lang="es-ES" sz="1800" noProof="0" dirty="0">
                <a:latin typeface="Verdana"/>
                <a:cs typeface="Verdana"/>
              </a:rPr>
              <a:t>la</a:t>
            </a:r>
            <a:r>
              <a:rPr lang="es-ES" sz="1800" spc="-135" noProof="0" dirty="0">
                <a:latin typeface="Verdana"/>
                <a:cs typeface="Verdana"/>
              </a:rPr>
              <a:t> </a:t>
            </a:r>
            <a:r>
              <a:rPr lang="es-ES" sz="1800" spc="-10" noProof="0" dirty="0">
                <a:latin typeface="Verdana"/>
                <a:cs typeface="Verdana"/>
              </a:rPr>
              <a:t>finalidad</a:t>
            </a:r>
            <a:r>
              <a:rPr lang="es-ES" sz="1800" spc="-135" noProof="0" dirty="0">
                <a:latin typeface="Verdana"/>
                <a:cs typeface="Verdana"/>
              </a:rPr>
              <a:t> </a:t>
            </a:r>
            <a:r>
              <a:rPr lang="es-ES" sz="1800" noProof="0" dirty="0">
                <a:latin typeface="Verdana"/>
                <a:cs typeface="Verdana"/>
              </a:rPr>
              <a:t>y</a:t>
            </a:r>
            <a:r>
              <a:rPr lang="es-ES" sz="1800" spc="-120" noProof="0" dirty="0">
                <a:latin typeface="Verdana"/>
                <a:cs typeface="Verdana"/>
              </a:rPr>
              <a:t> </a:t>
            </a:r>
            <a:r>
              <a:rPr lang="es-ES" sz="1800" spc="-10" noProof="0" dirty="0">
                <a:latin typeface="Verdana"/>
                <a:cs typeface="Verdana"/>
              </a:rPr>
              <a:t>objeto</a:t>
            </a:r>
            <a:r>
              <a:rPr lang="es-ES" spc="-10"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las</a:t>
            </a:r>
            <a:r>
              <a:rPr lang="es-ES" sz="1800" spc="-45" noProof="0" dirty="0">
                <a:latin typeface="Verdana"/>
                <a:cs typeface="Verdana"/>
              </a:rPr>
              <a:t> </a:t>
            </a:r>
            <a:r>
              <a:rPr lang="es-ES" sz="1800" noProof="0" dirty="0">
                <a:latin typeface="Verdana"/>
                <a:cs typeface="Verdana"/>
              </a:rPr>
              <a:t>federaciones</a:t>
            </a:r>
            <a:r>
              <a:rPr lang="es-ES" sz="1800" spc="-45" noProof="0" dirty="0">
                <a:latin typeface="Verdana"/>
                <a:cs typeface="Verdana"/>
              </a:rPr>
              <a:t> </a:t>
            </a:r>
            <a:r>
              <a:rPr lang="es-ES" sz="1800" noProof="0" dirty="0">
                <a:latin typeface="Verdana"/>
                <a:cs typeface="Verdana"/>
              </a:rPr>
              <a:t>de</a:t>
            </a:r>
            <a:r>
              <a:rPr lang="es-ES" sz="1800" spc="-55" noProof="0" dirty="0">
                <a:latin typeface="Verdana"/>
                <a:cs typeface="Verdana"/>
              </a:rPr>
              <a:t> </a:t>
            </a:r>
            <a:r>
              <a:rPr lang="es-ES" sz="1800" noProof="0" dirty="0">
                <a:latin typeface="Verdana"/>
                <a:cs typeface="Verdana"/>
              </a:rPr>
              <a:t>cooperativas</a:t>
            </a:r>
            <a:r>
              <a:rPr lang="es-ES" sz="1800" spc="-45" noProof="0" dirty="0">
                <a:latin typeface="Verdana"/>
                <a:cs typeface="Verdana"/>
              </a:rPr>
              <a:t> </a:t>
            </a:r>
            <a:r>
              <a:rPr lang="es-ES" sz="1800" noProof="0" dirty="0">
                <a:latin typeface="Verdana"/>
                <a:cs typeface="Verdana"/>
              </a:rPr>
              <a:t>en</a:t>
            </a:r>
            <a:r>
              <a:rPr lang="es-ES" sz="1800" spc="-35" noProof="0" dirty="0">
                <a:latin typeface="Verdana"/>
                <a:cs typeface="Verdana"/>
              </a:rPr>
              <a:t> </a:t>
            </a:r>
            <a:r>
              <a:rPr lang="es-ES" sz="1800" spc="-10" noProof="0" dirty="0">
                <a:latin typeface="Verdana"/>
                <a:cs typeface="Verdana"/>
              </a:rPr>
              <a:t>Andalucía.</a:t>
            </a:r>
            <a:endParaRPr lang="es-ES" sz="1800" noProof="0" dirty="0">
              <a:latin typeface="Verdana"/>
              <a:cs typeface="Verdana"/>
            </a:endParaRPr>
          </a:p>
          <a:p>
            <a:pPr marL="12700" marR="5080" algn="just">
              <a:lnSpc>
                <a:spcPct val="202500"/>
              </a:lnSpc>
              <a:spcBef>
                <a:spcPts val="5"/>
              </a:spcBef>
            </a:pPr>
            <a:endParaRPr lang="es-ES" sz="1800" noProof="0" dirty="0">
              <a:latin typeface="Verdana"/>
              <a:cs typeface="Verdana"/>
            </a:endParaRPr>
          </a:p>
        </p:txBody>
      </p:sp>
      <p:pic>
        <p:nvPicPr>
          <p:cNvPr id="3" name="Imagen 2">
            <a:extLst>
              <a:ext uri="{FF2B5EF4-FFF2-40B4-BE49-F238E27FC236}">
                <a16:creationId xmlns:a16="http://schemas.microsoft.com/office/drawing/2014/main" id="{73BFC020-71A6-44EB-5EB5-0A5B1AEF4183}"/>
              </a:ext>
            </a:extLst>
          </p:cNvPr>
          <p:cNvPicPr>
            <a:picLocks noChangeAspect="1"/>
          </p:cNvPicPr>
          <p:nvPr/>
        </p:nvPicPr>
        <p:blipFill>
          <a:blip r:embed="rId2"/>
          <a:stretch>
            <a:fillRect/>
          </a:stretch>
        </p:blipFill>
        <p:spPr>
          <a:xfrm>
            <a:off x="3124200" y="582819"/>
            <a:ext cx="3810000" cy="1268015"/>
          </a:xfrm>
          <a:prstGeom prst="rect">
            <a:avLst/>
          </a:prstGeom>
        </p:spPr>
      </p:pic>
      <p:pic>
        <p:nvPicPr>
          <p:cNvPr id="4" name="Picture 2">
            <a:extLst>
              <a:ext uri="{FF2B5EF4-FFF2-40B4-BE49-F238E27FC236}">
                <a16:creationId xmlns:a16="http://schemas.microsoft.com/office/drawing/2014/main" id="{6A325883-FA06-49FE-4CE6-95D51FFD88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6" t="9447" r="11816" b="10970"/>
          <a:stretch/>
        </p:blipFill>
        <p:spPr bwMode="auto">
          <a:xfrm>
            <a:off x="1524000" y="676592"/>
            <a:ext cx="1471895" cy="117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5 DE NOVIEMBRE DE 2024 9.00 H. Inauguración del curso 9.20 h. a 10.30 h.  Experiencias de dirección en cooperativas con más">
            <a:extLst>
              <a:ext uri="{FF2B5EF4-FFF2-40B4-BE49-F238E27FC236}">
                <a16:creationId xmlns:a16="http://schemas.microsoft.com/office/drawing/2014/main" id="{EE792075-CCFA-8891-824F-DEE8977961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09"/>
          <a:stretch/>
        </p:blipFill>
        <p:spPr bwMode="auto">
          <a:xfrm>
            <a:off x="7073656" y="833780"/>
            <a:ext cx="1110005" cy="105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
    <p:push dir="u"/>
  </p:transition>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147</TotalTime>
  <Words>4463</Words>
  <Application>Microsoft Office PowerPoint</Application>
  <PresentationFormat>Personalizado</PresentationFormat>
  <Paragraphs>178</Paragraphs>
  <Slides>52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Calibri Light</vt:lpstr>
      <vt:lpstr>Verdana</vt:lpstr>
      <vt:lpstr>Retrospección</vt:lpstr>
      <vt:lpstr>UNIVERSIDAD DE JAÉN  (CÁTEDRA DE ECONOMÍA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Julio Alberto Gutierrez</dc:creator>
  <dc:description/>
  <cp:lastModifiedBy>Julio Alberto Gutierrez</cp:lastModifiedBy>
  <cp:revision>3</cp:revision>
  <dcterms:created xsi:type="dcterms:W3CDTF">2025-09-30T13:22:24Z</dcterms:created>
  <dcterms:modified xsi:type="dcterms:W3CDTF">2025-09-30T15:52:41Z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2025-09-29T00:00:00Z</vt:filetime>
  </property>
  <property fmtid="{D5CDD505-2E9C-101B-9397-08002B2CF9AE}" pid="3" name="Creator">
    <vt:lpwstr>Acrobat PDFMaker 25 para Word</vt:lpwstr>
  </property>
  <property fmtid="{D5CDD505-2E9C-101B-9397-08002B2CF9AE}" pid="4" name="LastSaved">
    <vt:filetime>2025-09-30T00:00:00Z</vt:filetime>
  </property>
  <property fmtid="{D5CDD505-2E9C-101B-9397-08002B2CF9AE}" pid="5" name="Producer">
    <vt:lpwstr>Adobe PDF Library 25.1.213</vt:lpwstr>
  </property>
  <property fmtid="{D5CDD505-2E9C-101B-9397-08002B2CF9AE}" pid="6" name="SourceModified">
    <vt:lpwstr>D:20250929143330</vt:lpwstr>
  </property>
</Properties>
</file>